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3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4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5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6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9" r:id="rId2"/>
    <p:sldId id="273" r:id="rId3"/>
    <p:sldId id="276" r:id="rId4"/>
    <p:sldId id="281" r:id="rId5"/>
    <p:sldId id="282" r:id="rId6"/>
    <p:sldId id="275" r:id="rId7"/>
    <p:sldId id="283" r:id="rId8"/>
    <p:sldId id="274" r:id="rId9"/>
    <p:sldId id="284" r:id="rId10"/>
    <p:sldId id="279" r:id="rId11"/>
    <p:sldId id="285" r:id="rId12"/>
    <p:sldId id="260" r:id="rId13"/>
    <p:sldId id="267" r:id="rId14"/>
    <p:sldId id="265" r:id="rId15"/>
    <p:sldId id="269" r:id="rId16"/>
    <p:sldId id="266" r:id="rId17"/>
    <p:sldId id="264" r:id="rId18"/>
    <p:sldId id="270" r:id="rId19"/>
    <p:sldId id="268" r:id="rId20"/>
    <p:sldId id="27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79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3" userDrawn="1">
          <p15:clr>
            <a:srgbClr val="A4A3A4"/>
          </p15:clr>
        </p15:guide>
        <p15:guide id="4" pos="7265" userDrawn="1">
          <p15:clr>
            <a:srgbClr val="A4A3A4"/>
          </p15:clr>
        </p15:guide>
        <p15:guide id="5" orient="horz" pos="867" userDrawn="1">
          <p15:clr>
            <a:srgbClr val="A4A3A4"/>
          </p15:clr>
        </p15:guide>
        <p15:guide id="6" orient="horz" pos="39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0392"/>
    <a:srgbClr val="F78484"/>
    <a:srgbClr val="7B02F7"/>
    <a:srgbClr val="0C0466"/>
    <a:srgbClr val="70037C"/>
    <a:srgbClr val="CB98FE"/>
    <a:srgbClr val="F68051"/>
    <a:srgbClr val="A54CFE"/>
    <a:srgbClr val="26003F"/>
    <a:srgbClr val="F43C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06" autoAdjust="0"/>
    <p:restoredTop sz="96357" autoAdjust="0"/>
  </p:normalViewPr>
  <p:slideViewPr>
    <p:cSldViewPr snapToGrid="0" showGuides="1">
      <p:cViewPr varScale="1">
        <p:scale>
          <a:sx n="114" d="100"/>
          <a:sy n="114" d="100"/>
        </p:scale>
        <p:origin x="1032" y="84"/>
      </p:cViewPr>
      <p:guideLst>
        <p:guide orient="horz" pos="1979"/>
        <p:guide pos="3840"/>
        <p:guide pos="393"/>
        <p:guide pos="7265"/>
        <p:guide orient="horz" pos="867"/>
        <p:guide orient="horz" pos="395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282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8310345793675022E-2"/>
          <c:y val="0.1081502624671916"/>
          <c:w val="0.82648388701242514"/>
          <c:h val="0.76990846456692918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78484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8BB-4DF4-BAC9-B4D9C83595A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gradFill>
              <a:gsLst>
                <a:gs pos="0">
                  <a:srgbClr val="D30392"/>
                </a:gs>
                <a:gs pos="81000">
                  <a:srgbClr val="0C0466"/>
                </a:gs>
              </a:gsLst>
              <a:lin ang="1800000" scaled="0"/>
            </a:gra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8BB-4DF4-BAC9-B4D9C83595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92879952"/>
        <c:axId val="792882032"/>
      </c:areaChart>
      <c:catAx>
        <c:axId val="79287995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82032"/>
        <c:crosses val="autoZero"/>
        <c:auto val="1"/>
        <c:lblAlgn val="ctr"/>
        <c:lblOffset val="100"/>
        <c:noMultiLvlLbl val="0"/>
      </c:catAx>
      <c:valAx>
        <c:axId val="792882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7995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8310345793675022E-2"/>
          <c:y val="0.1081502624671916"/>
          <c:w val="0.7006352104698963"/>
          <c:h val="0.76990846456692918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7B02F7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851-4B4E-AED9-02E1FD70021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851-4B4E-AED9-02E1FD7002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92879952"/>
        <c:axId val="792882032"/>
      </c:areaChart>
      <c:catAx>
        <c:axId val="79287995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82032"/>
        <c:crosses val="autoZero"/>
        <c:auto val="1"/>
        <c:lblAlgn val="ctr"/>
        <c:lblOffset val="100"/>
        <c:noMultiLvlLbl val="0"/>
      </c:catAx>
      <c:valAx>
        <c:axId val="792882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7995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sz="1000"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8310345793675022E-2"/>
          <c:y val="0.1081502624671916"/>
          <c:w val="0.7006352104698963"/>
          <c:h val="0.76990846456692918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7B02F7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851-4B4E-AED9-02E1FD70021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851-4B4E-AED9-02E1FD7002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92879952"/>
        <c:axId val="792882032"/>
      </c:areaChart>
      <c:catAx>
        <c:axId val="79287995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82032"/>
        <c:crosses val="autoZero"/>
        <c:auto val="1"/>
        <c:lblAlgn val="ctr"/>
        <c:lblOffset val="100"/>
        <c:noMultiLvlLbl val="0"/>
      </c:catAx>
      <c:valAx>
        <c:axId val="792882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7995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sz="10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8310345793675022E-2"/>
          <c:y val="0.1081502624671916"/>
          <c:w val="0.82648388701242514"/>
          <c:h val="0.76990846456692918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D30392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F5A-478D-B3B4-AE296AB445E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7B02F7">
                <a:alpha val="70000"/>
              </a:srgbClr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F5A-478D-B3B4-AE296AB445E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92879952"/>
        <c:axId val="792882032"/>
      </c:areaChart>
      <c:catAx>
        <c:axId val="79287995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82032"/>
        <c:crosses val="autoZero"/>
        <c:auto val="1"/>
        <c:lblAlgn val="ctr"/>
        <c:lblOffset val="100"/>
        <c:noMultiLvlLbl val="0"/>
      </c:catAx>
      <c:valAx>
        <c:axId val="792882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7995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sz="1100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8310345793675022E-2"/>
          <c:y val="0.1081502624671916"/>
          <c:w val="0.82648388701242514"/>
          <c:h val="0.76990846456692918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D30392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3A9-473B-A7EE-DECE7E8AF56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7B02F7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3A9-473B-A7EE-DECE7E8AF5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92879952"/>
        <c:axId val="792882032"/>
      </c:areaChart>
      <c:catAx>
        <c:axId val="79287995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82032"/>
        <c:crosses val="autoZero"/>
        <c:auto val="1"/>
        <c:lblAlgn val="ctr"/>
        <c:lblOffset val="100"/>
        <c:noMultiLvlLbl val="0"/>
      </c:catAx>
      <c:valAx>
        <c:axId val="792882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7995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7B02F7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43586</c:v>
                </c:pt>
                <c:pt idx="1">
                  <c:v>43617</c:v>
                </c:pt>
                <c:pt idx="2">
                  <c:v>43647</c:v>
                </c:pt>
                <c:pt idx="3">
                  <c:v>43678</c:v>
                </c:pt>
                <c:pt idx="4">
                  <c:v>43709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8C-4A7F-B728-A52C528D046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F68051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43586</c:v>
                </c:pt>
                <c:pt idx="1">
                  <c:v>43617</c:v>
                </c:pt>
                <c:pt idx="2">
                  <c:v>43647</c:v>
                </c:pt>
                <c:pt idx="3">
                  <c:v>43678</c:v>
                </c:pt>
                <c:pt idx="4">
                  <c:v>43709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18C-4A7F-B728-A52C528D046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D30392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43586</c:v>
                </c:pt>
                <c:pt idx="1">
                  <c:v>43617</c:v>
                </c:pt>
                <c:pt idx="2">
                  <c:v>43647</c:v>
                </c:pt>
                <c:pt idx="3">
                  <c:v>43678</c:v>
                </c:pt>
                <c:pt idx="4">
                  <c:v>43709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13</c:v>
                </c:pt>
                <c:pt idx="1">
                  <c:v>15</c:v>
                </c:pt>
                <c:pt idx="2">
                  <c:v>20</c:v>
                </c:pt>
                <c:pt idx="3">
                  <c:v>10</c:v>
                </c:pt>
                <c:pt idx="4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18C-4A7F-B728-A52C528D046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rgbClr val="0C0466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43586</c:v>
                </c:pt>
                <c:pt idx="1">
                  <c:v>43617</c:v>
                </c:pt>
                <c:pt idx="2">
                  <c:v>43647</c:v>
                </c:pt>
                <c:pt idx="3">
                  <c:v>43678</c:v>
                </c:pt>
                <c:pt idx="4">
                  <c:v>43709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25</c:v>
                </c:pt>
                <c:pt idx="1">
                  <c:v>12</c:v>
                </c:pt>
                <c:pt idx="2">
                  <c:v>25</c:v>
                </c:pt>
                <c:pt idx="3">
                  <c:v>20</c:v>
                </c:pt>
                <c:pt idx="4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18C-4A7F-B728-A52C528D04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33239584"/>
        <c:axId val="1833241248"/>
      </c:areaChart>
      <c:dateAx>
        <c:axId val="18332395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3241248"/>
        <c:crosses val="autoZero"/>
        <c:auto val="1"/>
        <c:lblOffset val="100"/>
        <c:baseTimeUnit val="months"/>
      </c:dateAx>
      <c:valAx>
        <c:axId val="18332412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323958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8310345793675022E-2"/>
          <c:y val="0.1081502624671916"/>
          <c:w val="0.82648388701242514"/>
          <c:h val="0.76990846456692918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78484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5C5-40CD-BC04-8225B543867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gradFill>
              <a:gsLst>
                <a:gs pos="0">
                  <a:srgbClr val="D30392">
                    <a:alpha val="86000"/>
                  </a:srgbClr>
                </a:gs>
                <a:gs pos="81000">
                  <a:srgbClr val="0C0466">
                    <a:alpha val="84000"/>
                  </a:srgbClr>
                </a:gs>
              </a:gsLst>
              <a:lin ang="1800000" scaled="0"/>
            </a:gra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5C5-40CD-BC04-8225B54386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92879952"/>
        <c:axId val="792882032"/>
      </c:areaChart>
      <c:catAx>
        <c:axId val="79287995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82032"/>
        <c:crosses val="autoZero"/>
        <c:auto val="1"/>
        <c:lblAlgn val="ctr"/>
        <c:lblOffset val="100"/>
        <c:noMultiLvlLbl val="0"/>
      </c:catAx>
      <c:valAx>
        <c:axId val="792882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7995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8310345793675022E-2"/>
          <c:y val="0.1081502624671916"/>
          <c:w val="0.82648388701242514"/>
          <c:h val="0.76990846456692918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78484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25</c:v>
                </c:pt>
                <c:pt idx="1">
                  <c:v>15</c:v>
                </c:pt>
                <c:pt idx="2">
                  <c:v>20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5C5-40CD-BC04-8225B543867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gradFill>
              <a:gsLst>
                <a:gs pos="0">
                  <a:srgbClr val="D30392">
                    <a:alpha val="86000"/>
                  </a:srgbClr>
                </a:gs>
                <a:gs pos="81000">
                  <a:srgbClr val="0C0466">
                    <a:alpha val="84000"/>
                  </a:srgbClr>
                </a:gs>
              </a:gsLst>
              <a:lin ang="1800000" scaled="0"/>
            </a:gra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10</c:v>
                </c:pt>
                <c:pt idx="1">
                  <c:v>8</c:v>
                </c:pt>
                <c:pt idx="2">
                  <c:v>15</c:v>
                </c:pt>
                <c:pt idx="3">
                  <c:v>21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5C5-40CD-BC04-8225B54386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92879952"/>
        <c:axId val="792882032"/>
      </c:areaChart>
      <c:catAx>
        <c:axId val="79287995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82032"/>
        <c:crosses val="autoZero"/>
        <c:auto val="1"/>
        <c:lblAlgn val="ctr"/>
        <c:lblOffset val="100"/>
        <c:noMultiLvlLbl val="0"/>
      </c:catAx>
      <c:valAx>
        <c:axId val="792882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287995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C0466">
                <a:alpha val="80000"/>
              </a:srgbClr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F79-406A-9731-8FAA4ECE078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D30392">
                <a:alpha val="80000"/>
              </a:srgbClr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F79-406A-9731-8FAA4ECE078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F78484">
                <a:alpha val="80000"/>
              </a:srgbClr>
            </a:solidFill>
            <a:ln w="25400"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5</c:v>
                </c:pt>
                <c:pt idx="1">
                  <c:v>16</c:v>
                </c:pt>
                <c:pt idx="2">
                  <c:v>10</c:v>
                </c:pt>
                <c:pt idx="3">
                  <c:v>12</c:v>
                </c:pt>
                <c:pt idx="4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CFD-4247-8615-002872C81F23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rgbClr val="7B02F7">
                <a:alpha val="80000"/>
              </a:srgbClr>
            </a:solidFill>
            <a:ln w="25400"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18</c:v>
                </c:pt>
                <c:pt idx="1">
                  <c:v>12</c:v>
                </c:pt>
                <c:pt idx="2">
                  <c:v>10</c:v>
                </c:pt>
                <c:pt idx="3">
                  <c:v>30</c:v>
                </c:pt>
                <c:pt idx="4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CFD-4247-8615-002872C81F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94868976"/>
        <c:axId val="694865232"/>
      </c:areaChart>
      <c:catAx>
        <c:axId val="69486897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865232"/>
        <c:crosses val="autoZero"/>
        <c:auto val="0"/>
        <c:lblAlgn val="ctr"/>
        <c:lblOffset val="100"/>
        <c:noMultiLvlLbl val="1"/>
      </c:catAx>
      <c:valAx>
        <c:axId val="694865232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chemeClr val="bg1">
                  <a:lumMod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86897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C0466">
                <a:alpha val="80000"/>
              </a:srgbClr>
            </a:solidFill>
            <a:ln>
              <a:noFill/>
            </a:ln>
            <a:effectLst/>
          </c:spPr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March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Sept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  <c:pt idx="5">
                  <c:v>20</c:v>
                </c:pt>
                <c:pt idx="6">
                  <c:v>11</c:v>
                </c:pt>
                <c:pt idx="7">
                  <c:v>15</c:v>
                </c:pt>
                <c:pt idx="8">
                  <c:v>25</c:v>
                </c:pt>
                <c:pt idx="9">
                  <c:v>18</c:v>
                </c:pt>
                <c:pt idx="10">
                  <c:v>14</c:v>
                </c:pt>
                <c:pt idx="1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14F-47C2-81E2-9E418E8B027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D30392">
                <a:alpha val="80000"/>
              </a:srgbClr>
            </a:solidFill>
            <a:ln>
              <a:noFill/>
            </a:ln>
            <a:effectLst/>
          </c:spPr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March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Sept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  <c:pt idx="5">
                  <c:v>15</c:v>
                </c:pt>
                <c:pt idx="6">
                  <c:v>12</c:v>
                </c:pt>
                <c:pt idx="7">
                  <c:v>14</c:v>
                </c:pt>
                <c:pt idx="8">
                  <c:v>20</c:v>
                </c:pt>
                <c:pt idx="9">
                  <c:v>10</c:v>
                </c:pt>
                <c:pt idx="10">
                  <c:v>20</c:v>
                </c:pt>
                <c:pt idx="11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14F-47C2-81E2-9E418E8B027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F78484">
                <a:alpha val="80000"/>
              </a:srgbClr>
            </a:solidFill>
            <a:ln w="25400">
              <a:noFill/>
            </a:ln>
            <a:effectLst/>
          </c:spPr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March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Sept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Sheet1!$D$2:$D$13</c:f>
              <c:numCache>
                <c:formatCode>General</c:formatCode>
                <c:ptCount val="12"/>
                <c:pt idx="0">
                  <c:v>5</c:v>
                </c:pt>
                <c:pt idx="1">
                  <c:v>16</c:v>
                </c:pt>
                <c:pt idx="2">
                  <c:v>10</c:v>
                </c:pt>
                <c:pt idx="3">
                  <c:v>12</c:v>
                </c:pt>
                <c:pt idx="4">
                  <c:v>12</c:v>
                </c:pt>
                <c:pt idx="5">
                  <c:v>13</c:v>
                </c:pt>
                <c:pt idx="6">
                  <c:v>15</c:v>
                </c:pt>
                <c:pt idx="7">
                  <c:v>20</c:v>
                </c:pt>
                <c:pt idx="8">
                  <c:v>18</c:v>
                </c:pt>
                <c:pt idx="9">
                  <c:v>10</c:v>
                </c:pt>
                <c:pt idx="10">
                  <c:v>16</c:v>
                </c:pt>
                <c:pt idx="11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14F-47C2-81E2-9E418E8B02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94868976"/>
        <c:axId val="694865232"/>
      </c:areaChart>
      <c:catAx>
        <c:axId val="69486897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865232"/>
        <c:crosses val="autoZero"/>
        <c:auto val="0"/>
        <c:lblAlgn val="ctr"/>
        <c:lblOffset val="100"/>
        <c:noMultiLvlLbl val="1"/>
      </c:catAx>
      <c:valAx>
        <c:axId val="694865232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chemeClr val="bg1">
                  <a:lumMod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86897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43586</c:v>
                </c:pt>
                <c:pt idx="1">
                  <c:v>43617</c:v>
                </c:pt>
                <c:pt idx="2">
                  <c:v>43647</c:v>
                </c:pt>
                <c:pt idx="3">
                  <c:v>43678</c:v>
                </c:pt>
                <c:pt idx="4">
                  <c:v>43709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AE-44B8-8230-021714CCC33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43586</c:v>
                </c:pt>
                <c:pt idx="1">
                  <c:v>43617</c:v>
                </c:pt>
                <c:pt idx="2">
                  <c:v>43647</c:v>
                </c:pt>
                <c:pt idx="3">
                  <c:v>43678</c:v>
                </c:pt>
                <c:pt idx="4">
                  <c:v>43709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AE-44B8-8230-021714CCC33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43586</c:v>
                </c:pt>
                <c:pt idx="1">
                  <c:v>43617</c:v>
                </c:pt>
                <c:pt idx="2">
                  <c:v>43647</c:v>
                </c:pt>
                <c:pt idx="3">
                  <c:v>43678</c:v>
                </c:pt>
                <c:pt idx="4">
                  <c:v>43709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13</c:v>
                </c:pt>
                <c:pt idx="1">
                  <c:v>15</c:v>
                </c:pt>
                <c:pt idx="2">
                  <c:v>20</c:v>
                </c:pt>
                <c:pt idx="3">
                  <c:v>10</c:v>
                </c:pt>
                <c:pt idx="4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AE-44B8-8230-021714CCC331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rgbClr val="D30392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43586</c:v>
                </c:pt>
                <c:pt idx="1">
                  <c:v>43617</c:v>
                </c:pt>
                <c:pt idx="2">
                  <c:v>43647</c:v>
                </c:pt>
                <c:pt idx="3">
                  <c:v>43678</c:v>
                </c:pt>
                <c:pt idx="4">
                  <c:v>43709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25</c:v>
                </c:pt>
                <c:pt idx="1">
                  <c:v>12</c:v>
                </c:pt>
                <c:pt idx="2">
                  <c:v>25</c:v>
                </c:pt>
                <c:pt idx="3">
                  <c:v>20</c:v>
                </c:pt>
                <c:pt idx="4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9AE-44B8-8230-021714CCC3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33239584"/>
        <c:axId val="1833241248"/>
      </c:areaChart>
      <c:dateAx>
        <c:axId val="18332395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3241248"/>
        <c:crosses val="autoZero"/>
        <c:auto val="1"/>
        <c:lblOffset val="100"/>
        <c:baseTimeUnit val="months"/>
      </c:dateAx>
      <c:valAx>
        <c:axId val="18332412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323958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sz="1100">
          <a:solidFill>
            <a:schemeClr val="bg1"/>
          </a:solidFill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8F51D3-EF42-4858-9136-89E0FDB58DCD}" type="datetimeFigureOut">
              <a:rPr lang="en-US" smtClean="0"/>
              <a:t>9/10/2019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DC6341-96D8-4271-B306-7C8DFE2C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208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A41179-AA9A-45A4-BD13-007488BB7615}" type="datetimeFigureOut">
              <a:rPr lang="en-US" smtClean="0"/>
              <a:t>9/10/2019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39D4A-DD30-46B6-BCC4-431C581E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86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303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9833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6525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5120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0696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</a:t>
            </a:r>
            <a:r>
              <a:rPr lang="en-US" dirty="0" err="1"/>
              <a:t>jcomp</a:t>
            </a:r>
            <a:r>
              <a:rPr lang="en-US" dirty="0"/>
              <a:t>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0673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9847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0829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753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1317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511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3834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594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6510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80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61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EA547-7BA9-4352-83BB-4AC5832B8F12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029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3DCA6-86AC-4C8F-9D09-631B576980AE}" type="datetime1">
              <a:rPr lang="en-US" smtClean="0"/>
              <a:t>9/10/2019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468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7BAB4-CA87-4F83-A37C-9752505D399B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516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C9209-2465-446C-B77C-4B3AADB92805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016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1CD565BB-5412-495C-BB9F-9D777DA9FB7E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ound Same Side Corner Rectangle 7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3963217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2FCD5B2A-D0B2-41EE-9AB5-1FD7300CC29F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/>
          <p:cNvSpPr/>
          <p:nvPr userDrawn="1"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Round Same Side Corner Rectangle 8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906415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A9430-350E-4E14-859E-8857744F3892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32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D4A16-425A-4CCD-B91F-BC6A1F9D12C7}" type="datetime1">
              <a:rPr lang="en-US" smtClean="0"/>
              <a:t>9/10/2019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56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B6854-9C9F-4971-94C4-CE4188CE53B9}" type="datetime1">
              <a:rPr lang="en-US" smtClean="0"/>
              <a:t>9/10/2019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10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CC1AC-057C-4460-8C26-603166B3E73C}" type="datetime1">
              <a:rPr lang="en-US" smtClean="0"/>
              <a:t>9/10/2019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432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534BC-B849-4B36-B934-430BC089A1B0}" type="datetime1">
              <a:rPr lang="en-US" smtClean="0"/>
              <a:t>9/10/2019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08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13D7-F055-4CD7-BAA9-371B9CD21098}" type="datetime1">
              <a:rPr lang="en-US" smtClean="0"/>
              <a:t>9/10/2019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425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13246-2C4C-4130-8032-A5AD0D5F4EDC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10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4.xml"/><Relationship Id="rId4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7.xml"/><Relationship Id="rId4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1.xml"/><Relationship Id="rId5" Type="http://schemas.openxmlformats.org/officeDocument/2006/relationships/chart" Target="../charts/chart10.xml"/><Relationship Id="rId4" Type="http://schemas.openxmlformats.org/officeDocument/2006/relationships/chart" Target="../charts/char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ata.melbourne.vic.gov.au/Transport-Movement/On-street-Parking-Bay-Sensors" TargetMode="Externa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37028" y="1819835"/>
            <a:ext cx="498106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b="1" dirty="0" err="1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RedXParking</a:t>
            </a:r>
            <a:endParaRPr lang="en-US" sz="6000" b="1" dirty="0">
              <a:solidFill>
                <a:schemeClr val="bg1"/>
              </a:solidFill>
              <a:latin typeface="Franklin Gothic Demi" panose="020B0703020102020204" pitchFamily="34" charset="0"/>
              <a:ea typeface="Gadugi" panose="020B0502040204020203" pitchFamily="34" charset="0"/>
            </a:endParaRP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BA8FDAFF-9010-4B76-9DC1-2ED92BC0D8E5}"/>
              </a:ext>
            </a:extLst>
          </p:cNvPr>
          <p:cNvSpPr txBox="1"/>
          <p:nvPr/>
        </p:nvSpPr>
        <p:spPr>
          <a:xfrm>
            <a:off x="537028" y="2696034"/>
            <a:ext cx="586025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DEMO &amp; PRESENTATION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645D28-E919-4817-BEEA-E3ED0E232EA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1451" y="4080748"/>
            <a:ext cx="2770653" cy="2770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669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92116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SOFTWARE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984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11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Our server consist of two application layers (data service backend, responsive front end)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Franklin Gothic Book" panose="020B0503020102020204" pitchFamily="34" charset="0"/>
              </a:rPr>
              <a:t>Backend</a:t>
            </a:r>
            <a:r>
              <a:rPr lang="en-US" sz="2400" dirty="0">
                <a:latin typeface="Franklin Gothic Book" panose="020B0503020102020204" pitchFamily="34" charset="0"/>
              </a:rPr>
              <a:t> is consisted of necessary software to log data to an SQL database and responsive front end UI for all consumer devices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Franklin Gothic Book" panose="020B0503020102020204" pitchFamily="34" charset="0"/>
              </a:rPr>
              <a:t>Frontend</a:t>
            </a:r>
            <a:r>
              <a:rPr lang="en-US" sz="2400" dirty="0">
                <a:latin typeface="Franklin Gothic Book" panose="020B0503020102020204" pitchFamily="34" charset="0"/>
              </a:rPr>
              <a:t> is consisted of user web app and documentation for the application.</a:t>
            </a:r>
            <a:endParaRPr lang="en-US" sz="2400" b="1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Prototyping of the hardware will be done with Arduino(Pseudo C) language and python will be used in raspberry pi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 err="1">
                <a:latin typeface="Franklin Gothic Book" panose="020B0503020102020204" pitchFamily="34" charset="0"/>
              </a:rPr>
              <a:t>AtmelStudio</a:t>
            </a:r>
            <a:r>
              <a:rPr lang="en-US" sz="2400" dirty="0">
                <a:latin typeface="Franklin Gothic Book" panose="020B0503020102020204" pitchFamily="34" charset="0"/>
              </a:rPr>
              <a:t> will be used along with C language to make a more robust hardware design.</a:t>
            </a:r>
          </a:p>
        </p:txBody>
      </p:sp>
    </p:spTree>
    <p:extLst>
      <p:ext uri="{BB962C8B-B14F-4D97-AF65-F5344CB8AC3E}">
        <p14:creationId xmlns:p14="http://schemas.microsoft.com/office/powerpoint/2010/main" val="4752521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5333999" y="-1"/>
            <a:ext cx="6858002" cy="4169556"/>
            <a:chOff x="5333999" y="-1"/>
            <a:chExt cx="6858002" cy="4169556"/>
          </a:xfrm>
        </p:grpSpPr>
        <p:sp>
          <p:nvSpPr>
            <p:cNvPr id="37" name="Freeform 36"/>
            <p:cNvSpPr/>
            <p:nvPr/>
          </p:nvSpPr>
          <p:spPr>
            <a:xfrm rot="16200000" flipH="1">
              <a:off x="6899778" y="-1565778"/>
              <a:ext cx="3726445" cy="6858001"/>
            </a:xfrm>
            <a:custGeom>
              <a:avLst/>
              <a:gdLst>
                <a:gd name="connsiteX0" fmla="*/ 0 w 3726445"/>
                <a:gd name="connsiteY0" fmla="*/ 0 h 6858001"/>
                <a:gd name="connsiteX1" fmla="*/ 0 w 3726445"/>
                <a:gd name="connsiteY1" fmla="*/ 6858001 h 6858001"/>
                <a:gd name="connsiteX2" fmla="*/ 3726445 w 3726445"/>
                <a:gd name="connsiteY2" fmla="*/ 6858001 h 6858001"/>
                <a:gd name="connsiteX3" fmla="*/ 3649240 w 3726445"/>
                <a:gd name="connsiteY3" fmla="*/ 6708721 h 6858001"/>
                <a:gd name="connsiteX4" fmla="*/ 2953073 w 3726445"/>
                <a:gd name="connsiteY4" fmla="*/ 5524501 h 6858001"/>
                <a:gd name="connsiteX5" fmla="*/ 457523 w 3726445"/>
                <a:gd name="connsiteY5" fmla="*/ 3409951 h 6858001"/>
                <a:gd name="connsiteX6" fmla="*/ 1062518 w 3726445"/>
                <a:gd name="connsiteY6" fmla="*/ 39006 h 6858001"/>
                <a:gd name="connsiteX7" fmla="*/ 1052813 w 3726445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6445" h="6858001">
                  <a:moveTo>
                    <a:pt x="0" y="0"/>
                  </a:moveTo>
                  <a:lnTo>
                    <a:pt x="0" y="6858001"/>
                  </a:lnTo>
                  <a:lnTo>
                    <a:pt x="3726445" y="6858001"/>
                  </a:lnTo>
                  <a:lnTo>
                    <a:pt x="3649240" y="6708721"/>
                  </a:lnTo>
                  <a:cubicBezTo>
                    <a:pt x="3407185" y="6253635"/>
                    <a:pt x="3150519" y="5831087"/>
                    <a:pt x="2953073" y="5524501"/>
                  </a:cubicBezTo>
                  <a:cubicBezTo>
                    <a:pt x="2321248" y="4543427"/>
                    <a:pt x="775023" y="4333877"/>
                    <a:pt x="457523" y="3409951"/>
                  </a:cubicBezTo>
                  <a:cubicBezTo>
                    <a:pt x="149945" y="2514899"/>
                    <a:pt x="1174276" y="678273"/>
                    <a:pt x="1062518" y="39006"/>
                  </a:cubicBezTo>
                  <a:lnTo>
                    <a:pt x="1052813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Freeform 37"/>
            <p:cNvSpPr/>
            <p:nvPr/>
          </p:nvSpPr>
          <p:spPr>
            <a:xfrm rot="16200000" flipH="1">
              <a:off x="7010554" y="-1676556"/>
              <a:ext cx="3504892" cy="6858001"/>
            </a:xfrm>
            <a:custGeom>
              <a:avLst/>
              <a:gdLst>
                <a:gd name="connsiteX0" fmla="*/ 0 w 3504892"/>
                <a:gd name="connsiteY0" fmla="*/ 0 h 6858001"/>
                <a:gd name="connsiteX1" fmla="*/ 0 w 3504892"/>
                <a:gd name="connsiteY1" fmla="*/ 6858001 h 6858001"/>
                <a:gd name="connsiteX2" fmla="*/ 3504892 w 3504892"/>
                <a:gd name="connsiteY2" fmla="*/ 6858001 h 6858001"/>
                <a:gd name="connsiteX3" fmla="*/ 3427687 w 3504892"/>
                <a:gd name="connsiteY3" fmla="*/ 6708721 h 6858001"/>
                <a:gd name="connsiteX4" fmla="*/ 2731520 w 3504892"/>
                <a:gd name="connsiteY4" fmla="*/ 5524501 h 6858001"/>
                <a:gd name="connsiteX5" fmla="*/ 235970 w 3504892"/>
                <a:gd name="connsiteY5" fmla="*/ 3409951 h 6858001"/>
                <a:gd name="connsiteX6" fmla="*/ 840965 w 3504892"/>
                <a:gd name="connsiteY6" fmla="*/ 39006 h 6858001"/>
                <a:gd name="connsiteX7" fmla="*/ 831260 w 3504892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4892" h="6858001">
                  <a:moveTo>
                    <a:pt x="0" y="0"/>
                  </a:moveTo>
                  <a:lnTo>
                    <a:pt x="0" y="6858001"/>
                  </a:lnTo>
                  <a:lnTo>
                    <a:pt x="3504892" y="6858001"/>
                  </a:lnTo>
                  <a:lnTo>
                    <a:pt x="3427687" y="6708721"/>
                  </a:lnTo>
                  <a:cubicBezTo>
                    <a:pt x="3185632" y="6253635"/>
                    <a:pt x="2928966" y="5831087"/>
                    <a:pt x="2731520" y="5524501"/>
                  </a:cubicBezTo>
                  <a:cubicBezTo>
                    <a:pt x="2099695" y="4543427"/>
                    <a:pt x="553470" y="4333877"/>
                    <a:pt x="235970" y="3409951"/>
                  </a:cubicBezTo>
                  <a:cubicBezTo>
                    <a:pt x="-71608" y="2514899"/>
                    <a:pt x="952723" y="678273"/>
                    <a:pt x="840965" y="39006"/>
                  </a:cubicBezTo>
                  <a:lnTo>
                    <a:pt x="83126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6200000" flipH="1">
              <a:off x="6678223" y="-1344223"/>
              <a:ext cx="4169555" cy="6858001"/>
            </a:xfrm>
            <a:custGeom>
              <a:avLst/>
              <a:gdLst>
                <a:gd name="connsiteX0" fmla="*/ 0 w 4169555"/>
                <a:gd name="connsiteY0" fmla="*/ 0 h 6858001"/>
                <a:gd name="connsiteX1" fmla="*/ 0 w 4169555"/>
                <a:gd name="connsiteY1" fmla="*/ 6858001 h 6858001"/>
                <a:gd name="connsiteX2" fmla="*/ 4169555 w 4169555"/>
                <a:gd name="connsiteY2" fmla="*/ 6858001 h 6858001"/>
                <a:gd name="connsiteX3" fmla="*/ 4092350 w 4169555"/>
                <a:gd name="connsiteY3" fmla="*/ 6708721 h 6858001"/>
                <a:gd name="connsiteX4" fmla="*/ 3396183 w 4169555"/>
                <a:gd name="connsiteY4" fmla="*/ 5524501 h 6858001"/>
                <a:gd name="connsiteX5" fmla="*/ 900633 w 4169555"/>
                <a:gd name="connsiteY5" fmla="*/ 3409951 h 6858001"/>
                <a:gd name="connsiteX6" fmla="*/ 1505628 w 4169555"/>
                <a:gd name="connsiteY6" fmla="*/ 39006 h 6858001"/>
                <a:gd name="connsiteX7" fmla="*/ 1495923 w 4169555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9555" h="6858001">
                  <a:moveTo>
                    <a:pt x="0" y="0"/>
                  </a:moveTo>
                  <a:lnTo>
                    <a:pt x="0" y="6858001"/>
                  </a:lnTo>
                  <a:lnTo>
                    <a:pt x="4169555" y="6858001"/>
                  </a:lnTo>
                  <a:lnTo>
                    <a:pt x="4092350" y="6708721"/>
                  </a:lnTo>
                  <a:cubicBezTo>
                    <a:pt x="3850295" y="6253635"/>
                    <a:pt x="3593629" y="5831087"/>
                    <a:pt x="3396183" y="5524501"/>
                  </a:cubicBezTo>
                  <a:cubicBezTo>
                    <a:pt x="2764358" y="4543427"/>
                    <a:pt x="1218133" y="4333877"/>
                    <a:pt x="900633" y="3409951"/>
                  </a:cubicBezTo>
                  <a:cubicBezTo>
                    <a:pt x="593055" y="2514899"/>
                    <a:pt x="1617386" y="678273"/>
                    <a:pt x="1505628" y="39006"/>
                  </a:cubicBezTo>
                  <a:lnTo>
                    <a:pt x="1495923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Freeform 33"/>
            <p:cNvSpPr/>
            <p:nvPr/>
          </p:nvSpPr>
          <p:spPr>
            <a:xfrm rot="16200000" flipH="1">
              <a:off x="6789000" y="-1455000"/>
              <a:ext cx="3948000" cy="6858001"/>
            </a:xfrm>
            <a:custGeom>
              <a:avLst/>
              <a:gdLst>
                <a:gd name="connsiteX0" fmla="*/ 0 w 3948000"/>
                <a:gd name="connsiteY0" fmla="*/ 0 h 6858001"/>
                <a:gd name="connsiteX1" fmla="*/ 0 w 3948000"/>
                <a:gd name="connsiteY1" fmla="*/ 6858001 h 6858001"/>
                <a:gd name="connsiteX2" fmla="*/ 3948000 w 3948000"/>
                <a:gd name="connsiteY2" fmla="*/ 6858001 h 6858001"/>
                <a:gd name="connsiteX3" fmla="*/ 3870795 w 3948000"/>
                <a:gd name="connsiteY3" fmla="*/ 6708721 h 6858001"/>
                <a:gd name="connsiteX4" fmla="*/ 3174628 w 3948000"/>
                <a:gd name="connsiteY4" fmla="*/ 5524501 h 6858001"/>
                <a:gd name="connsiteX5" fmla="*/ 679078 w 3948000"/>
                <a:gd name="connsiteY5" fmla="*/ 3409951 h 6858001"/>
                <a:gd name="connsiteX6" fmla="*/ 1284073 w 3948000"/>
                <a:gd name="connsiteY6" fmla="*/ 39006 h 6858001"/>
                <a:gd name="connsiteX7" fmla="*/ 1274368 w 3948000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48000" h="6858001">
                  <a:moveTo>
                    <a:pt x="0" y="0"/>
                  </a:moveTo>
                  <a:lnTo>
                    <a:pt x="0" y="6858001"/>
                  </a:lnTo>
                  <a:lnTo>
                    <a:pt x="3948000" y="6858001"/>
                  </a:lnTo>
                  <a:lnTo>
                    <a:pt x="3870795" y="6708721"/>
                  </a:lnTo>
                  <a:cubicBezTo>
                    <a:pt x="3628740" y="6253635"/>
                    <a:pt x="3372074" y="5831087"/>
                    <a:pt x="3174628" y="5524501"/>
                  </a:cubicBezTo>
                  <a:cubicBezTo>
                    <a:pt x="2542803" y="4543427"/>
                    <a:pt x="996578" y="4333877"/>
                    <a:pt x="679078" y="3409951"/>
                  </a:cubicBezTo>
                  <a:cubicBezTo>
                    <a:pt x="371500" y="2514899"/>
                    <a:pt x="1395831" y="678273"/>
                    <a:pt x="1284073" y="39006"/>
                  </a:cubicBezTo>
                  <a:lnTo>
                    <a:pt x="1274368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9" name="Freeform 48"/>
          <p:cNvSpPr/>
          <p:nvPr/>
        </p:nvSpPr>
        <p:spPr>
          <a:xfrm flipH="1">
            <a:off x="0" y="0"/>
            <a:ext cx="2399748" cy="6858001"/>
          </a:xfrm>
          <a:custGeom>
            <a:avLst/>
            <a:gdLst>
              <a:gd name="connsiteX0" fmla="*/ 2060446 w 2399748"/>
              <a:gd name="connsiteY0" fmla="*/ 0 h 6858001"/>
              <a:gd name="connsiteX1" fmla="*/ 294103 w 2399748"/>
              <a:gd name="connsiteY1" fmla="*/ 0 h 6858001"/>
              <a:gd name="connsiteX2" fmla="*/ 286403 w 2399748"/>
              <a:gd name="connsiteY2" fmla="*/ 48876 h 6858001"/>
              <a:gd name="connsiteX3" fmla="*/ 46464 w 2399748"/>
              <a:gd name="connsiteY3" fmla="*/ 6718387 h 6858001"/>
              <a:gd name="connsiteX4" fmla="*/ 55872 w 2399748"/>
              <a:gd name="connsiteY4" fmla="*/ 6858001 h 6858001"/>
              <a:gd name="connsiteX5" fmla="*/ 2399748 w 2399748"/>
              <a:gd name="connsiteY5" fmla="*/ 6858001 h 6858001"/>
              <a:gd name="connsiteX6" fmla="*/ 2399748 w 2399748"/>
              <a:gd name="connsiteY6" fmla="*/ 4331789 h 6858001"/>
              <a:gd name="connsiteX7" fmla="*/ 2227695 w 2399748"/>
              <a:gd name="connsiteY7" fmla="*/ 4226348 h 6858001"/>
              <a:gd name="connsiteX8" fmla="*/ 1465156 w 2399748"/>
              <a:gd name="connsiteY8" fmla="*/ 3409951 h 6858001"/>
              <a:gd name="connsiteX9" fmla="*/ 2070151 w 2399748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99748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399748" y="6858001"/>
                </a:lnTo>
                <a:lnTo>
                  <a:pt x="2399748" y="4331789"/>
                </a:lnTo>
                <a:lnTo>
                  <a:pt x="2227695" y="4226348"/>
                </a:lnTo>
                <a:cubicBezTo>
                  <a:pt x="1876070" y="4002436"/>
                  <a:pt x="1584219" y="3756423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noFill/>
          <a:ln w="6350">
            <a:solidFill>
              <a:schemeClr val="bg1">
                <a:lumMod val="75000"/>
                <a:alpha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1" name="Freeform 50"/>
          <p:cNvSpPr/>
          <p:nvPr/>
        </p:nvSpPr>
        <p:spPr>
          <a:xfrm flipH="1">
            <a:off x="1" y="0"/>
            <a:ext cx="2545615" cy="6858001"/>
          </a:xfrm>
          <a:custGeom>
            <a:avLst/>
            <a:gdLst>
              <a:gd name="connsiteX0" fmla="*/ 2060446 w 2545615"/>
              <a:gd name="connsiteY0" fmla="*/ 0 h 6858001"/>
              <a:gd name="connsiteX1" fmla="*/ 294103 w 2545615"/>
              <a:gd name="connsiteY1" fmla="*/ 0 h 6858001"/>
              <a:gd name="connsiteX2" fmla="*/ 286403 w 2545615"/>
              <a:gd name="connsiteY2" fmla="*/ 48876 h 6858001"/>
              <a:gd name="connsiteX3" fmla="*/ 46464 w 2545615"/>
              <a:gd name="connsiteY3" fmla="*/ 6718387 h 6858001"/>
              <a:gd name="connsiteX4" fmla="*/ 55872 w 2545615"/>
              <a:gd name="connsiteY4" fmla="*/ 6858001 h 6858001"/>
              <a:gd name="connsiteX5" fmla="*/ 2545615 w 2545615"/>
              <a:gd name="connsiteY5" fmla="*/ 6858001 h 6858001"/>
              <a:gd name="connsiteX6" fmla="*/ 2545615 w 2545615"/>
              <a:gd name="connsiteY6" fmla="*/ 4416997 h 6858001"/>
              <a:gd name="connsiteX7" fmla="*/ 2407966 w 2545615"/>
              <a:gd name="connsiteY7" fmla="*/ 4336825 h 6858001"/>
              <a:gd name="connsiteX8" fmla="*/ 1465156 w 2545615"/>
              <a:gd name="connsiteY8" fmla="*/ 3409951 h 6858001"/>
              <a:gd name="connsiteX9" fmla="*/ 2070151 w 2545615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45615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545615" y="6858001"/>
                </a:lnTo>
                <a:lnTo>
                  <a:pt x="2545615" y="4416997"/>
                </a:lnTo>
                <a:lnTo>
                  <a:pt x="2407966" y="4336825"/>
                </a:lnTo>
                <a:cubicBezTo>
                  <a:pt x="1978154" y="4081650"/>
                  <a:pt x="1604062" y="3814168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noFill/>
          <a:ln w="6350">
            <a:solidFill>
              <a:schemeClr val="bg1">
                <a:lumMod val="75000"/>
                <a:alpha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Freeform 52"/>
          <p:cNvSpPr/>
          <p:nvPr/>
        </p:nvSpPr>
        <p:spPr>
          <a:xfrm flipH="1">
            <a:off x="-2" y="0"/>
            <a:ext cx="2691484" cy="6858001"/>
          </a:xfrm>
          <a:custGeom>
            <a:avLst/>
            <a:gdLst>
              <a:gd name="connsiteX0" fmla="*/ 2060446 w 2691484"/>
              <a:gd name="connsiteY0" fmla="*/ 0 h 6858001"/>
              <a:gd name="connsiteX1" fmla="*/ 294103 w 2691484"/>
              <a:gd name="connsiteY1" fmla="*/ 0 h 6858001"/>
              <a:gd name="connsiteX2" fmla="*/ 286403 w 2691484"/>
              <a:gd name="connsiteY2" fmla="*/ 48876 h 6858001"/>
              <a:gd name="connsiteX3" fmla="*/ 46464 w 2691484"/>
              <a:gd name="connsiteY3" fmla="*/ 6718387 h 6858001"/>
              <a:gd name="connsiteX4" fmla="*/ 55872 w 2691484"/>
              <a:gd name="connsiteY4" fmla="*/ 6858001 h 6858001"/>
              <a:gd name="connsiteX5" fmla="*/ 2691484 w 2691484"/>
              <a:gd name="connsiteY5" fmla="*/ 6858001 h 6858001"/>
              <a:gd name="connsiteX6" fmla="*/ 2691484 w 2691484"/>
              <a:gd name="connsiteY6" fmla="*/ 4501850 h 6858001"/>
              <a:gd name="connsiteX7" fmla="*/ 2595059 w 2691484"/>
              <a:gd name="connsiteY7" fmla="*/ 4445795 h 6858001"/>
              <a:gd name="connsiteX8" fmla="*/ 1465156 w 2691484"/>
              <a:gd name="connsiteY8" fmla="*/ 3409951 h 6858001"/>
              <a:gd name="connsiteX9" fmla="*/ 2070151 w 2691484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1484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691484" y="6858001"/>
                </a:lnTo>
                <a:lnTo>
                  <a:pt x="2691484" y="4501850"/>
                </a:lnTo>
                <a:lnTo>
                  <a:pt x="2595059" y="4445795"/>
                </a:lnTo>
                <a:cubicBezTo>
                  <a:pt x="2089837" y="4155282"/>
                  <a:pt x="1623906" y="3871914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5312" r="30747"/>
          <a:stretch>
            <a:fillRect/>
          </a:stretch>
        </p:blipFill>
        <p:spPr>
          <a:xfrm>
            <a:off x="-1" y="0"/>
            <a:ext cx="5548958" cy="6858000"/>
          </a:xfrm>
          <a:custGeom>
            <a:avLst/>
            <a:gdLst>
              <a:gd name="connsiteX0" fmla="*/ 1036522 w 5548958"/>
              <a:gd name="connsiteY0" fmla="*/ 0 h 6858000"/>
              <a:gd name="connsiteX1" fmla="*/ 5459977 w 5548958"/>
              <a:gd name="connsiteY1" fmla="*/ 0 h 6858000"/>
              <a:gd name="connsiteX2" fmla="*/ 5499001 w 5548958"/>
              <a:gd name="connsiteY2" fmla="*/ 399094 h 6858000"/>
              <a:gd name="connsiteX3" fmla="*/ 5523980 w 5548958"/>
              <a:gd name="connsiteY3" fmla="*/ 599453 h 6858000"/>
              <a:gd name="connsiteX4" fmla="*/ 5540632 w 5548958"/>
              <a:gd name="connsiteY4" fmla="*/ 795639 h 6858000"/>
              <a:gd name="connsiteX5" fmla="*/ 5548958 w 5548958"/>
              <a:gd name="connsiteY5" fmla="*/ 995998 h 6858000"/>
              <a:gd name="connsiteX6" fmla="*/ 5540632 w 5548958"/>
              <a:gd name="connsiteY6" fmla="*/ 1196359 h 6858000"/>
              <a:gd name="connsiteX7" fmla="*/ 5523980 w 5548958"/>
              <a:gd name="connsiteY7" fmla="*/ 1396718 h 6858000"/>
              <a:gd name="connsiteX8" fmla="*/ 5490674 w 5548958"/>
              <a:gd name="connsiteY8" fmla="*/ 1597078 h 6858000"/>
              <a:gd name="connsiteX9" fmla="*/ 5457369 w 5548958"/>
              <a:gd name="connsiteY9" fmla="*/ 1705607 h 6858000"/>
              <a:gd name="connsiteX10" fmla="*/ 5432391 w 5548958"/>
              <a:gd name="connsiteY10" fmla="*/ 1805786 h 6858000"/>
              <a:gd name="connsiteX11" fmla="*/ 5390760 w 5548958"/>
              <a:gd name="connsiteY11" fmla="*/ 1914315 h 6858000"/>
              <a:gd name="connsiteX12" fmla="*/ 5349128 w 5548958"/>
              <a:gd name="connsiteY12" fmla="*/ 2022843 h 6858000"/>
              <a:gd name="connsiteX13" fmla="*/ 5299171 w 5548958"/>
              <a:gd name="connsiteY13" fmla="*/ 2131371 h 6858000"/>
              <a:gd name="connsiteX14" fmla="*/ 5240887 w 5548958"/>
              <a:gd name="connsiteY14" fmla="*/ 2239899 h 6858000"/>
              <a:gd name="connsiteX15" fmla="*/ 5174277 w 5548958"/>
              <a:gd name="connsiteY15" fmla="*/ 2356776 h 6858000"/>
              <a:gd name="connsiteX16" fmla="*/ 5099341 w 5548958"/>
              <a:gd name="connsiteY16" fmla="*/ 2473653 h 6858000"/>
              <a:gd name="connsiteX17" fmla="*/ 5016078 w 5548958"/>
              <a:gd name="connsiteY17" fmla="*/ 2590529 h 6858000"/>
              <a:gd name="connsiteX18" fmla="*/ 4924489 w 5548958"/>
              <a:gd name="connsiteY18" fmla="*/ 2715754 h 6858000"/>
              <a:gd name="connsiteX19" fmla="*/ 4824574 w 5548958"/>
              <a:gd name="connsiteY19" fmla="*/ 2832630 h 6858000"/>
              <a:gd name="connsiteX20" fmla="*/ 4708006 w 5548958"/>
              <a:gd name="connsiteY20" fmla="*/ 2966204 h 6858000"/>
              <a:gd name="connsiteX21" fmla="*/ 4591439 w 5548958"/>
              <a:gd name="connsiteY21" fmla="*/ 3091429 h 6858000"/>
              <a:gd name="connsiteX22" fmla="*/ 4458219 w 5548958"/>
              <a:gd name="connsiteY22" fmla="*/ 3233350 h 6858000"/>
              <a:gd name="connsiteX23" fmla="*/ 4154310 w 5548958"/>
              <a:gd name="connsiteY23" fmla="*/ 3508845 h 6858000"/>
              <a:gd name="connsiteX24" fmla="*/ 3896196 w 5548958"/>
              <a:gd name="connsiteY24" fmla="*/ 3734250 h 6858000"/>
              <a:gd name="connsiteX25" fmla="*/ 3779629 w 5548958"/>
              <a:gd name="connsiteY25" fmla="*/ 3851126 h 6858000"/>
              <a:gd name="connsiteX26" fmla="*/ 3671387 w 5548958"/>
              <a:gd name="connsiteY26" fmla="*/ 3959655 h 6858000"/>
              <a:gd name="connsiteX27" fmla="*/ 3571472 w 5548958"/>
              <a:gd name="connsiteY27" fmla="*/ 4084880 h 6858000"/>
              <a:gd name="connsiteX28" fmla="*/ 3529841 w 5548958"/>
              <a:gd name="connsiteY28" fmla="*/ 4151666 h 6858000"/>
              <a:gd name="connsiteX29" fmla="*/ 3488209 w 5548958"/>
              <a:gd name="connsiteY29" fmla="*/ 4218452 h 6858000"/>
              <a:gd name="connsiteX30" fmla="*/ 3454904 w 5548958"/>
              <a:gd name="connsiteY30" fmla="*/ 4293588 h 6858000"/>
              <a:gd name="connsiteX31" fmla="*/ 3421599 w 5548958"/>
              <a:gd name="connsiteY31" fmla="*/ 4377071 h 6858000"/>
              <a:gd name="connsiteX32" fmla="*/ 3388294 w 5548958"/>
              <a:gd name="connsiteY32" fmla="*/ 4460554 h 6858000"/>
              <a:gd name="connsiteX33" fmla="*/ 3363316 w 5548958"/>
              <a:gd name="connsiteY33" fmla="*/ 4560734 h 6858000"/>
              <a:gd name="connsiteX34" fmla="*/ 3346663 w 5548958"/>
              <a:gd name="connsiteY34" fmla="*/ 4660914 h 6858000"/>
              <a:gd name="connsiteX35" fmla="*/ 3330010 w 5548958"/>
              <a:gd name="connsiteY35" fmla="*/ 4769442 h 6858000"/>
              <a:gd name="connsiteX36" fmla="*/ 3321685 w 5548958"/>
              <a:gd name="connsiteY36" fmla="*/ 4886319 h 6858000"/>
              <a:gd name="connsiteX37" fmla="*/ 3313358 w 5548958"/>
              <a:gd name="connsiteY37" fmla="*/ 5019892 h 6858000"/>
              <a:gd name="connsiteX38" fmla="*/ 3313358 w 5548958"/>
              <a:gd name="connsiteY38" fmla="*/ 5153465 h 6858000"/>
              <a:gd name="connsiteX39" fmla="*/ 3321685 w 5548958"/>
              <a:gd name="connsiteY39" fmla="*/ 5303735 h 6858000"/>
              <a:gd name="connsiteX40" fmla="*/ 3346663 w 5548958"/>
              <a:gd name="connsiteY40" fmla="*/ 5637668 h 6858000"/>
              <a:gd name="connsiteX41" fmla="*/ 3404947 w 5548958"/>
              <a:gd name="connsiteY41" fmla="*/ 6025865 h 6858000"/>
              <a:gd name="connsiteX42" fmla="*/ 3479883 w 5548958"/>
              <a:gd name="connsiteY42" fmla="*/ 6468326 h 6858000"/>
              <a:gd name="connsiteX43" fmla="*/ 3564089 w 5548958"/>
              <a:gd name="connsiteY43" fmla="*/ 6858000 h 6858000"/>
              <a:gd name="connsiteX44" fmla="*/ 0 w 5548958"/>
              <a:gd name="connsiteY44" fmla="*/ 6858000 h 6858000"/>
              <a:gd name="connsiteX45" fmla="*/ 0 w 5548958"/>
              <a:gd name="connsiteY45" fmla="*/ 4924371 h 6858000"/>
              <a:gd name="connsiteX46" fmla="*/ 91491 w 5548958"/>
              <a:gd name="connsiteY46" fmla="*/ 4819532 h 6858000"/>
              <a:gd name="connsiteX47" fmla="*/ 208059 w 5548958"/>
              <a:gd name="connsiteY47" fmla="*/ 4694307 h 6858000"/>
              <a:gd name="connsiteX48" fmla="*/ 341279 w 5548958"/>
              <a:gd name="connsiteY48" fmla="*/ 4552385 h 6858000"/>
              <a:gd name="connsiteX49" fmla="*/ 645188 w 5548958"/>
              <a:gd name="connsiteY49" fmla="*/ 4276891 h 6858000"/>
              <a:gd name="connsiteX50" fmla="*/ 903302 w 5548958"/>
              <a:gd name="connsiteY50" fmla="*/ 4051486 h 6858000"/>
              <a:gd name="connsiteX51" fmla="*/ 1019869 w 5548958"/>
              <a:gd name="connsiteY51" fmla="*/ 3934609 h 6858000"/>
              <a:gd name="connsiteX52" fmla="*/ 1128111 w 5548958"/>
              <a:gd name="connsiteY52" fmla="*/ 3826081 h 6858000"/>
              <a:gd name="connsiteX53" fmla="*/ 1228026 w 5548958"/>
              <a:gd name="connsiteY53" fmla="*/ 3700856 h 6858000"/>
              <a:gd name="connsiteX54" fmla="*/ 1269657 w 5548958"/>
              <a:gd name="connsiteY54" fmla="*/ 3634070 h 6858000"/>
              <a:gd name="connsiteX55" fmla="*/ 1311289 w 5548958"/>
              <a:gd name="connsiteY55" fmla="*/ 3567283 h 6858000"/>
              <a:gd name="connsiteX56" fmla="*/ 1344594 w 5548958"/>
              <a:gd name="connsiteY56" fmla="*/ 3492148 h 6858000"/>
              <a:gd name="connsiteX57" fmla="*/ 1377899 w 5548958"/>
              <a:gd name="connsiteY57" fmla="*/ 3408665 h 6858000"/>
              <a:gd name="connsiteX58" fmla="*/ 1411204 w 5548958"/>
              <a:gd name="connsiteY58" fmla="*/ 3325181 h 6858000"/>
              <a:gd name="connsiteX59" fmla="*/ 1436182 w 5548958"/>
              <a:gd name="connsiteY59" fmla="*/ 3225002 h 6858000"/>
              <a:gd name="connsiteX60" fmla="*/ 1452835 w 5548958"/>
              <a:gd name="connsiteY60" fmla="*/ 3124822 h 6858000"/>
              <a:gd name="connsiteX61" fmla="*/ 1469488 w 5548958"/>
              <a:gd name="connsiteY61" fmla="*/ 3016294 h 6858000"/>
              <a:gd name="connsiteX62" fmla="*/ 1477813 w 5548958"/>
              <a:gd name="connsiteY62" fmla="*/ 2899416 h 6858000"/>
              <a:gd name="connsiteX63" fmla="*/ 1486140 w 5548958"/>
              <a:gd name="connsiteY63" fmla="*/ 2765843 h 6858000"/>
              <a:gd name="connsiteX64" fmla="*/ 1486140 w 5548958"/>
              <a:gd name="connsiteY64" fmla="*/ 2632271 h 6858000"/>
              <a:gd name="connsiteX65" fmla="*/ 1477813 w 5548958"/>
              <a:gd name="connsiteY65" fmla="*/ 2482000 h 6858000"/>
              <a:gd name="connsiteX66" fmla="*/ 1452835 w 5548958"/>
              <a:gd name="connsiteY66" fmla="*/ 2148067 h 6858000"/>
              <a:gd name="connsiteX67" fmla="*/ 1394551 w 5548958"/>
              <a:gd name="connsiteY67" fmla="*/ 1759870 h 6858000"/>
              <a:gd name="connsiteX68" fmla="*/ 1319615 w 5548958"/>
              <a:gd name="connsiteY68" fmla="*/ 1317409 h 6858000"/>
              <a:gd name="connsiteX69" fmla="*/ 1211374 w 5548958"/>
              <a:gd name="connsiteY69" fmla="*/ 816510 h 6858000"/>
              <a:gd name="connsiteX70" fmla="*/ 1078153 w 5548958"/>
              <a:gd name="connsiteY70" fmla="*/ 240475 h 6858000"/>
              <a:gd name="connsiteX71" fmla="*/ 1053174 w 5548958"/>
              <a:gd name="connsiteY71" fmla="*/ 140295 h 6858000"/>
              <a:gd name="connsiteX72" fmla="*/ 1036522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1036522" y="0"/>
                </a:moveTo>
                <a:lnTo>
                  <a:pt x="5459977" y="0"/>
                </a:lnTo>
                <a:lnTo>
                  <a:pt x="5499001" y="399094"/>
                </a:lnTo>
                <a:lnTo>
                  <a:pt x="5523980" y="599453"/>
                </a:lnTo>
                <a:lnTo>
                  <a:pt x="5540632" y="795639"/>
                </a:lnTo>
                <a:lnTo>
                  <a:pt x="5548958" y="995998"/>
                </a:lnTo>
                <a:lnTo>
                  <a:pt x="5540632" y="1196359"/>
                </a:lnTo>
                <a:lnTo>
                  <a:pt x="5523980" y="1396718"/>
                </a:lnTo>
                <a:lnTo>
                  <a:pt x="5490674" y="1597078"/>
                </a:lnTo>
                <a:lnTo>
                  <a:pt x="5457369" y="1705607"/>
                </a:lnTo>
                <a:lnTo>
                  <a:pt x="5432391" y="1805786"/>
                </a:lnTo>
                <a:lnTo>
                  <a:pt x="5390760" y="1914315"/>
                </a:lnTo>
                <a:lnTo>
                  <a:pt x="5349128" y="2022843"/>
                </a:lnTo>
                <a:lnTo>
                  <a:pt x="5299171" y="2131371"/>
                </a:lnTo>
                <a:lnTo>
                  <a:pt x="5240887" y="2239899"/>
                </a:lnTo>
                <a:lnTo>
                  <a:pt x="5174277" y="2356776"/>
                </a:lnTo>
                <a:lnTo>
                  <a:pt x="5099341" y="2473653"/>
                </a:lnTo>
                <a:lnTo>
                  <a:pt x="5016078" y="2590529"/>
                </a:lnTo>
                <a:lnTo>
                  <a:pt x="4924489" y="2715754"/>
                </a:lnTo>
                <a:lnTo>
                  <a:pt x="4824574" y="2832630"/>
                </a:lnTo>
                <a:lnTo>
                  <a:pt x="4708006" y="2966204"/>
                </a:lnTo>
                <a:lnTo>
                  <a:pt x="4591439" y="3091429"/>
                </a:lnTo>
                <a:lnTo>
                  <a:pt x="4458219" y="3233350"/>
                </a:lnTo>
                <a:lnTo>
                  <a:pt x="4154310" y="3508845"/>
                </a:lnTo>
                <a:lnTo>
                  <a:pt x="3896196" y="3734250"/>
                </a:lnTo>
                <a:lnTo>
                  <a:pt x="3779629" y="3851126"/>
                </a:lnTo>
                <a:lnTo>
                  <a:pt x="3671387" y="3959655"/>
                </a:lnTo>
                <a:lnTo>
                  <a:pt x="3571472" y="4084880"/>
                </a:lnTo>
                <a:lnTo>
                  <a:pt x="3529841" y="4151666"/>
                </a:lnTo>
                <a:lnTo>
                  <a:pt x="3488209" y="4218452"/>
                </a:lnTo>
                <a:lnTo>
                  <a:pt x="3454904" y="4293588"/>
                </a:lnTo>
                <a:lnTo>
                  <a:pt x="3421599" y="4377071"/>
                </a:lnTo>
                <a:lnTo>
                  <a:pt x="3388294" y="4460554"/>
                </a:lnTo>
                <a:lnTo>
                  <a:pt x="3363316" y="4560734"/>
                </a:lnTo>
                <a:lnTo>
                  <a:pt x="3346663" y="4660914"/>
                </a:lnTo>
                <a:lnTo>
                  <a:pt x="3330010" y="4769442"/>
                </a:lnTo>
                <a:lnTo>
                  <a:pt x="3321685" y="4886319"/>
                </a:lnTo>
                <a:lnTo>
                  <a:pt x="3313358" y="5019892"/>
                </a:lnTo>
                <a:lnTo>
                  <a:pt x="3313358" y="5153465"/>
                </a:lnTo>
                <a:lnTo>
                  <a:pt x="3321685" y="5303735"/>
                </a:lnTo>
                <a:lnTo>
                  <a:pt x="3346663" y="5637668"/>
                </a:lnTo>
                <a:lnTo>
                  <a:pt x="3404947" y="6025865"/>
                </a:lnTo>
                <a:lnTo>
                  <a:pt x="3479883" y="6468326"/>
                </a:lnTo>
                <a:lnTo>
                  <a:pt x="3564089" y="6858000"/>
                </a:lnTo>
                <a:lnTo>
                  <a:pt x="0" y="6858000"/>
                </a:lnTo>
                <a:lnTo>
                  <a:pt x="0" y="4924371"/>
                </a:lnTo>
                <a:lnTo>
                  <a:pt x="91491" y="4819532"/>
                </a:lnTo>
                <a:lnTo>
                  <a:pt x="208059" y="4694307"/>
                </a:lnTo>
                <a:lnTo>
                  <a:pt x="341279" y="4552385"/>
                </a:lnTo>
                <a:lnTo>
                  <a:pt x="645188" y="4276891"/>
                </a:lnTo>
                <a:lnTo>
                  <a:pt x="903302" y="4051486"/>
                </a:lnTo>
                <a:lnTo>
                  <a:pt x="1019869" y="3934609"/>
                </a:lnTo>
                <a:lnTo>
                  <a:pt x="1128111" y="3826081"/>
                </a:lnTo>
                <a:lnTo>
                  <a:pt x="1228026" y="3700856"/>
                </a:lnTo>
                <a:lnTo>
                  <a:pt x="1269657" y="3634070"/>
                </a:lnTo>
                <a:lnTo>
                  <a:pt x="1311289" y="3567283"/>
                </a:lnTo>
                <a:lnTo>
                  <a:pt x="1344594" y="3492148"/>
                </a:lnTo>
                <a:lnTo>
                  <a:pt x="1377899" y="3408665"/>
                </a:lnTo>
                <a:lnTo>
                  <a:pt x="1411204" y="3325181"/>
                </a:lnTo>
                <a:lnTo>
                  <a:pt x="1436182" y="3225002"/>
                </a:lnTo>
                <a:lnTo>
                  <a:pt x="1452835" y="3124822"/>
                </a:lnTo>
                <a:lnTo>
                  <a:pt x="1469488" y="3016294"/>
                </a:lnTo>
                <a:lnTo>
                  <a:pt x="1477813" y="2899416"/>
                </a:lnTo>
                <a:lnTo>
                  <a:pt x="1486140" y="2765843"/>
                </a:lnTo>
                <a:lnTo>
                  <a:pt x="1486140" y="2632271"/>
                </a:lnTo>
                <a:lnTo>
                  <a:pt x="1477813" y="2482000"/>
                </a:lnTo>
                <a:lnTo>
                  <a:pt x="1452835" y="2148067"/>
                </a:lnTo>
                <a:lnTo>
                  <a:pt x="1394551" y="1759870"/>
                </a:lnTo>
                <a:lnTo>
                  <a:pt x="1319615" y="1317409"/>
                </a:lnTo>
                <a:lnTo>
                  <a:pt x="1211374" y="816510"/>
                </a:lnTo>
                <a:lnTo>
                  <a:pt x="1078153" y="240475"/>
                </a:lnTo>
                <a:lnTo>
                  <a:pt x="1053174" y="140295"/>
                </a:lnTo>
                <a:lnTo>
                  <a:pt x="1036522" y="40115"/>
                </a:lnTo>
                <a:close/>
              </a:path>
            </a:pathLst>
          </a:custGeom>
        </p:spPr>
      </p:pic>
      <p:sp>
        <p:nvSpPr>
          <p:cNvPr id="66" name="Freeform 65"/>
          <p:cNvSpPr/>
          <p:nvPr/>
        </p:nvSpPr>
        <p:spPr>
          <a:xfrm flipH="1">
            <a:off x="-1" y="0"/>
            <a:ext cx="5548958" cy="6858000"/>
          </a:xfrm>
          <a:custGeom>
            <a:avLst/>
            <a:gdLst>
              <a:gd name="connsiteX0" fmla="*/ 4512436 w 5548958"/>
              <a:gd name="connsiteY0" fmla="*/ 0 h 6858000"/>
              <a:gd name="connsiteX1" fmla="*/ 88981 w 5548958"/>
              <a:gd name="connsiteY1" fmla="*/ 0 h 6858000"/>
              <a:gd name="connsiteX2" fmla="*/ 49957 w 5548958"/>
              <a:gd name="connsiteY2" fmla="*/ 399094 h 6858000"/>
              <a:gd name="connsiteX3" fmla="*/ 24978 w 5548958"/>
              <a:gd name="connsiteY3" fmla="*/ 599453 h 6858000"/>
              <a:gd name="connsiteX4" fmla="*/ 8326 w 5548958"/>
              <a:gd name="connsiteY4" fmla="*/ 795639 h 6858000"/>
              <a:gd name="connsiteX5" fmla="*/ 0 w 5548958"/>
              <a:gd name="connsiteY5" fmla="*/ 995998 h 6858000"/>
              <a:gd name="connsiteX6" fmla="*/ 8326 w 5548958"/>
              <a:gd name="connsiteY6" fmla="*/ 1196359 h 6858000"/>
              <a:gd name="connsiteX7" fmla="*/ 24978 w 5548958"/>
              <a:gd name="connsiteY7" fmla="*/ 1396718 h 6858000"/>
              <a:gd name="connsiteX8" fmla="*/ 58284 w 5548958"/>
              <a:gd name="connsiteY8" fmla="*/ 1597078 h 6858000"/>
              <a:gd name="connsiteX9" fmla="*/ 91589 w 5548958"/>
              <a:gd name="connsiteY9" fmla="*/ 1705607 h 6858000"/>
              <a:gd name="connsiteX10" fmla="*/ 116567 w 5548958"/>
              <a:gd name="connsiteY10" fmla="*/ 1805786 h 6858000"/>
              <a:gd name="connsiteX11" fmla="*/ 158198 w 5548958"/>
              <a:gd name="connsiteY11" fmla="*/ 1914315 h 6858000"/>
              <a:gd name="connsiteX12" fmla="*/ 199830 w 5548958"/>
              <a:gd name="connsiteY12" fmla="*/ 2022843 h 6858000"/>
              <a:gd name="connsiteX13" fmla="*/ 249787 w 5548958"/>
              <a:gd name="connsiteY13" fmla="*/ 2131371 h 6858000"/>
              <a:gd name="connsiteX14" fmla="*/ 308071 w 5548958"/>
              <a:gd name="connsiteY14" fmla="*/ 2239899 h 6858000"/>
              <a:gd name="connsiteX15" fmla="*/ 374681 w 5548958"/>
              <a:gd name="connsiteY15" fmla="*/ 2356776 h 6858000"/>
              <a:gd name="connsiteX16" fmla="*/ 449617 w 5548958"/>
              <a:gd name="connsiteY16" fmla="*/ 2473653 h 6858000"/>
              <a:gd name="connsiteX17" fmla="*/ 532880 w 5548958"/>
              <a:gd name="connsiteY17" fmla="*/ 2590529 h 6858000"/>
              <a:gd name="connsiteX18" fmla="*/ 624469 w 5548958"/>
              <a:gd name="connsiteY18" fmla="*/ 2715754 h 6858000"/>
              <a:gd name="connsiteX19" fmla="*/ 724384 w 5548958"/>
              <a:gd name="connsiteY19" fmla="*/ 2832630 h 6858000"/>
              <a:gd name="connsiteX20" fmla="*/ 840952 w 5548958"/>
              <a:gd name="connsiteY20" fmla="*/ 2966204 h 6858000"/>
              <a:gd name="connsiteX21" fmla="*/ 957519 w 5548958"/>
              <a:gd name="connsiteY21" fmla="*/ 3091429 h 6858000"/>
              <a:gd name="connsiteX22" fmla="*/ 1090739 w 5548958"/>
              <a:gd name="connsiteY22" fmla="*/ 3233350 h 6858000"/>
              <a:gd name="connsiteX23" fmla="*/ 1394648 w 5548958"/>
              <a:gd name="connsiteY23" fmla="*/ 3508845 h 6858000"/>
              <a:gd name="connsiteX24" fmla="*/ 1652762 w 5548958"/>
              <a:gd name="connsiteY24" fmla="*/ 3734250 h 6858000"/>
              <a:gd name="connsiteX25" fmla="*/ 1769329 w 5548958"/>
              <a:gd name="connsiteY25" fmla="*/ 3851126 h 6858000"/>
              <a:gd name="connsiteX26" fmla="*/ 1877571 w 5548958"/>
              <a:gd name="connsiteY26" fmla="*/ 3959655 h 6858000"/>
              <a:gd name="connsiteX27" fmla="*/ 1977486 w 5548958"/>
              <a:gd name="connsiteY27" fmla="*/ 4084880 h 6858000"/>
              <a:gd name="connsiteX28" fmla="*/ 2019117 w 5548958"/>
              <a:gd name="connsiteY28" fmla="*/ 4151666 h 6858000"/>
              <a:gd name="connsiteX29" fmla="*/ 2060749 w 5548958"/>
              <a:gd name="connsiteY29" fmla="*/ 4218452 h 6858000"/>
              <a:gd name="connsiteX30" fmla="*/ 2094054 w 5548958"/>
              <a:gd name="connsiteY30" fmla="*/ 4293588 h 6858000"/>
              <a:gd name="connsiteX31" fmla="*/ 2127359 w 5548958"/>
              <a:gd name="connsiteY31" fmla="*/ 4377071 h 6858000"/>
              <a:gd name="connsiteX32" fmla="*/ 2160664 w 5548958"/>
              <a:gd name="connsiteY32" fmla="*/ 4460554 h 6858000"/>
              <a:gd name="connsiteX33" fmla="*/ 2185642 w 5548958"/>
              <a:gd name="connsiteY33" fmla="*/ 4560734 h 6858000"/>
              <a:gd name="connsiteX34" fmla="*/ 2202295 w 5548958"/>
              <a:gd name="connsiteY34" fmla="*/ 4660914 h 6858000"/>
              <a:gd name="connsiteX35" fmla="*/ 2218948 w 5548958"/>
              <a:gd name="connsiteY35" fmla="*/ 4769442 h 6858000"/>
              <a:gd name="connsiteX36" fmla="*/ 2227273 w 5548958"/>
              <a:gd name="connsiteY36" fmla="*/ 4886319 h 6858000"/>
              <a:gd name="connsiteX37" fmla="*/ 2235600 w 5548958"/>
              <a:gd name="connsiteY37" fmla="*/ 5019892 h 6858000"/>
              <a:gd name="connsiteX38" fmla="*/ 2235600 w 5548958"/>
              <a:gd name="connsiteY38" fmla="*/ 5153465 h 6858000"/>
              <a:gd name="connsiteX39" fmla="*/ 2227273 w 5548958"/>
              <a:gd name="connsiteY39" fmla="*/ 5303735 h 6858000"/>
              <a:gd name="connsiteX40" fmla="*/ 2202295 w 5548958"/>
              <a:gd name="connsiteY40" fmla="*/ 5637668 h 6858000"/>
              <a:gd name="connsiteX41" fmla="*/ 2144011 w 5548958"/>
              <a:gd name="connsiteY41" fmla="*/ 6025865 h 6858000"/>
              <a:gd name="connsiteX42" fmla="*/ 2069075 w 5548958"/>
              <a:gd name="connsiteY42" fmla="*/ 6468326 h 6858000"/>
              <a:gd name="connsiteX43" fmla="*/ 1984869 w 5548958"/>
              <a:gd name="connsiteY43" fmla="*/ 6858000 h 6858000"/>
              <a:gd name="connsiteX44" fmla="*/ 5548958 w 5548958"/>
              <a:gd name="connsiteY44" fmla="*/ 6858000 h 6858000"/>
              <a:gd name="connsiteX45" fmla="*/ 5548958 w 5548958"/>
              <a:gd name="connsiteY45" fmla="*/ 4924371 h 6858000"/>
              <a:gd name="connsiteX46" fmla="*/ 5457467 w 5548958"/>
              <a:gd name="connsiteY46" fmla="*/ 4819532 h 6858000"/>
              <a:gd name="connsiteX47" fmla="*/ 5340899 w 5548958"/>
              <a:gd name="connsiteY47" fmla="*/ 4694307 h 6858000"/>
              <a:gd name="connsiteX48" fmla="*/ 5207679 w 5548958"/>
              <a:gd name="connsiteY48" fmla="*/ 4552385 h 6858000"/>
              <a:gd name="connsiteX49" fmla="*/ 4903770 w 5548958"/>
              <a:gd name="connsiteY49" fmla="*/ 4276891 h 6858000"/>
              <a:gd name="connsiteX50" fmla="*/ 4645656 w 5548958"/>
              <a:gd name="connsiteY50" fmla="*/ 4051486 h 6858000"/>
              <a:gd name="connsiteX51" fmla="*/ 4529089 w 5548958"/>
              <a:gd name="connsiteY51" fmla="*/ 3934609 h 6858000"/>
              <a:gd name="connsiteX52" fmla="*/ 4420847 w 5548958"/>
              <a:gd name="connsiteY52" fmla="*/ 3826081 h 6858000"/>
              <a:gd name="connsiteX53" fmla="*/ 4320932 w 5548958"/>
              <a:gd name="connsiteY53" fmla="*/ 3700856 h 6858000"/>
              <a:gd name="connsiteX54" fmla="*/ 4279301 w 5548958"/>
              <a:gd name="connsiteY54" fmla="*/ 3634070 h 6858000"/>
              <a:gd name="connsiteX55" fmla="*/ 4237669 w 5548958"/>
              <a:gd name="connsiteY55" fmla="*/ 3567283 h 6858000"/>
              <a:gd name="connsiteX56" fmla="*/ 4204364 w 5548958"/>
              <a:gd name="connsiteY56" fmla="*/ 3492148 h 6858000"/>
              <a:gd name="connsiteX57" fmla="*/ 4171059 w 5548958"/>
              <a:gd name="connsiteY57" fmla="*/ 3408665 h 6858000"/>
              <a:gd name="connsiteX58" fmla="*/ 4137754 w 5548958"/>
              <a:gd name="connsiteY58" fmla="*/ 3325181 h 6858000"/>
              <a:gd name="connsiteX59" fmla="*/ 4112776 w 5548958"/>
              <a:gd name="connsiteY59" fmla="*/ 3225002 h 6858000"/>
              <a:gd name="connsiteX60" fmla="*/ 4096123 w 5548958"/>
              <a:gd name="connsiteY60" fmla="*/ 3124822 h 6858000"/>
              <a:gd name="connsiteX61" fmla="*/ 4079470 w 5548958"/>
              <a:gd name="connsiteY61" fmla="*/ 3016294 h 6858000"/>
              <a:gd name="connsiteX62" fmla="*/ 4071145 w 5548958"/>
              <a:gd name="connsiteY62" fmla="*/ 2899416 h 6858000"/>
              <a:gd name="connsiteX63" fmla="*/ 4062818 w 5548958"/>
              <a:gd name="connsiteY63" fmla="*/ 2765843 h 6858000"/>
              <a:gd name="connsiteX64" fmla="*/ 4062818 w 5548958"/>
              <a:gd name="connsiteY64" fmla="*/ 2632271 h 6858000"/>
              <a:gd name="connsiteX65" fmla="*/ 4071145 w 5548958"/>
              <a:gd name="connsiteY65" fmla="*/ 2482000 h 6858000"/>
              <a:gd name="connsiteX66" fmla="*/ 4096123 w 5548958"/>
              <a:gd name="connsiteY66" fmla="*/ 2148067 h 6858000"/>
              <a:gd name="connsiteX67" fmla="*/ 4154407 w 5548958"/>
              <a:gd name="connsiteY67" fmla="*/ 1759870 h 6858000"/>
              <a:gd name="connsiteX68" fmla="*/ 4229343 w 5548958"/>
              <a:gd name="connsiteY68" fmla="*/ 1317409 h 6858000"/>
              <a:gd name="connsiteX69" fmla="*/ 4337584 w 5548958"/>
              <a:gd name="connsiteY69" fmla="*/ 816510 h 6858000"/>
              <a:gd name="connsiteX70" fmla="*/ 4470805 w 5548958"/>
              <a:gd name="connsiteY70" fmla="*/ 240475 h 6858000"/>
              <a:gd name="connsiteX71" fmla="*/ 4495784 w 5548958"/>
              <a:gd name="connsiteY71" fmla="*/ 140295 h 6858000"/>
              <a:gd name="connsiteX72" fmla="*/ 4512436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4512436" y="0"/>
                </a:moveTo>
                <a:lnTo>
                  <a:pt x="88981" y="0"/>
                </a:lnTo>
                <a:lnTo>
                  <a:pt x="49957" y="399094"/>
                </a:lnTo>
                <a:lnTo>
                  <a:pt x="24978" y="599453"/>
                </a:lnTo>
                <a:lnTo>
                  <a:pt x="8326" y="795639"/>
                </a:lnTo>
                <a:lnTo>
                  <a:pt x="0" y="995998"/>
                </a:lnTo>
                <a:lnTo>
                  <a:pt x="8326" y="1196359"/>
                </a:lnTo>
                <a:lnTo>
                  <a:pt x="24978" y="1396718"/>
                </a:lnTo>
                <a:lnTo>
                  <a:pt x="58284" y="1597078"/>
                </a:lnTo>
                <a:lnTo>
                  <a:pt x="91589" y="1705607"/>
                </a:lnTo>
                <a:lnTo>
                  <a:pt x="116567" y="1805786"/>
                </a:lnTo>
                <a:lnTo>
                  <a:pt x="158198" y="1914315"/>
                </a:lnTo>
                <a:lnTo>
                  <a:pt x="199830" y="2022843"/>
                </a:lnTo>
                <a:lnTo>
                  <a:pt x="249787" y="2131371"/>
                </a:lnTo>
                <a:lnTo>
                  <a:pt x="308071" y="2239899"/>
                </a:lnTo>
                <a:lnTo>
                  <a:pt x="374681" y="2356776"/>
                </a:lnTo>
                <a:lnTo>
                  <a:pt x="449617" y="2473653"/>
                </a:lnTo>
                <a:lnTo>
                  <a:pt x="532880" y="2590529"/>
                </a:lnTo>
                <a:lnTo>
                  <a:pt x="624469" y="2715754"/>
                </a:lnTo>
                <a:lnTo>
                  <a:pt x="724384" y="2832630"/>
                </a:lnTo>
                <a:lnTo>
                  <a:pt x="840952" y="2966204"/>
                </a:lnTo>
                <a:lnTo>
                  <a:pt x="957519" y="3091429"/>
                </a:lnTo>
                <a:lnTo>
                  <a:pt x="1090739" y="3233350"/>
                </a:lnTo>
                <a:lnTo>
                  <a:pt x="1394648" y="3508845"/>
                </a:lnTo>
                <a:lnTo>
                  <a:pt x="1652762" y="3734250"/>
                </a:lnTo>
                <a:lnTo>
                  <a:pt x="1769329" y="3851126"/>
                </a:lnTo>
                <a:lnTo>
                  <a:pt x="1877571" y="3959655"/>
                </a:lnTo>
                <a:lnTo>
                  <a:pt x="1977486" y="4084880"/>
                </a:lnTo>
                <a:lnTo>
                  <a:pt x="2019117" y="4151666"/>
                </a:lnTo>
                <a:lnTo>
                  <a:pt x="2060749" y="4218452"/>
                </a:lnTo>
                <a:lnTo>
                  <a:pt x="2094054" y="4293588"/>
                </a:lnTo>
                <a:lnTo>
                  <a:pt x="2127359" y="4377071"/>
                </a:lnTo>
                <a:lnTo>
                  <a:pt x="2160664" y="4460554"/>
                </a:lnTo>
                <a:lnTo>
                  <a:pt x="2185642" y="4560734"/>
                </a:lnTo>
                <a:lnTo>
                  <a:pt x="2202295" y="4660914"/>
                </a:lnTo>
                <a:lnTo>
                  <a:pt x="2218948" y="4769442"/>
                </a:lnTo>
                <a:lnTo>
                  <a:pt x="2227273" y="4886319"/>
                </a:lnTo>
                <a:lnTo>
                  <a:pt x="2235600" y="5019892"/>
                </a:lnTo>
                <a:lnTo>
                  <a:pt x="2235600" y="5153465"/>
                </a:lnTo>
                <a:lnTo>
                  <a:pt x="2227273" y="5303735"/>
                </a:lnTo>
                <a:lnTo>
                  <a:pt x="2202295" y="5637668"/>
                </a:lnTo>
                <a:lnTo>
                  <a:pt x="2144011" y="6025865"/>
                </a:lnTo>
                <a:lnTo>
                  <a:pt x="2069075" y="6468326"/>
                </a:lnTo>
                <a:lnTo>
                  <a:pt x="1984869" y="6858000"/>
                </a:lnTo>
                <a:lnTo>
                  <a:pt x="5548958" y="6858000"/>
                </a:lnTo>
                <a:lnTo>
                  <a:pt x="5548958" y="4924371"/>
                </a:lnTo>
                <a:lnTo>
                  <a:pt x="5457467" y="4819532"/>
                </a:lnTo>
                <a:lnTo>
                  <a:pt x="5340899" y="4694307"/>
                </a:lnTo>
                <a:lnTo>
                  <a:pt x="5207679" y="4552385"/>
                </a:lnTo>
                <a:lnTo>
                  <a:pt x="4903770" y="4276891"/>
                </a:lnTo>
                <a:lnTo>
                  <a:pt x="4645656" y="4051486"/>
                </a:lnTo>
                <a:lnTo>
                  <a:pt x="4529089" y="3934609"/>
                </a:lnTo>
                <a:lnTo>
                  <a:pt x="4420847" y="3826081"/>
                </a:lnTo>
                <a:lnTo>
                  <a:pt x="4320932" y="3700856"/>
                </a:lnTo>
                <a:lnTo>
                  <a:pt x="4279301" y="3634070"/>
                </a:lnTo>
                <a:lnTo>
                  <a:pt x="4237669" y="3567283"/>
                </a:lnTo>
                <a:lnTo>
                  <a:pt x="4204364" y="3492148"/>
                </a:lnTo>
                <a:lnTo>
                  <a:pt x="4171059" y="3408665"/>
                </a:lnTo>
                <a:lnTo>
                  <a:pt x="4137754" y="3325181"/>
                </a:lnTo>
                <a:lnTo>
                  <a:pt x="4112776" y="3225002"/>
                </a:lnTo>
                <a:lnTo>
                  <a:pt x="4096123" y="3124822"/>
                </a:lnTo>
                <a:lnTo>
                  <a:pt x="4079470" y="3016294"/>
                </a:lnTo>
                <a:lnTo>
                  <a:pt x="4071145" y="2899416"/>
                </a:lnTo>
                <a:lnTo>
                  <a:pt x="4062818" y="2765843"/>
                </a:lnTo>
                <a:lnTo>
                  <a:pt x="4062818" y="2632271"/>
                </a:lnTo>
                <a:lnTo>
                  <a:pt x="4071145" y="2482000"/>
                </a:lnTo>
                <a:lnTo>
                  <a:pt x="4096123" y="2148067"/>
                </a:lnTo>
                <a:lnTo>
                  <a:pt x="4154407" y="1759870"/>
                </a:lnTo>
                <a:lnTo>
                  <a:pt x="4229343" y="1317409"/>
                </a:lnTo>
                <a:lnTo>
                  <a:pt x="4337584" y="816510"/>
                </a:lnTo>
                <a:lnTo>
                  <a:pt x="4470805" y="240475"/>
                </a:lnTo>
                <a:lnTo>
                  <a:pt x="4495784" y="140295"/>
                </a:lnTo>
                <a:lnTo>
                  <a:pt x="4512436" y="40115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Freeform 40"/>
          <p:cNvSpPr/>
          <p:nvPr/>
        </p:nvSpPr>
        <p:spPr>
          <a:xfrm>
            <a:off x="1238619" y="5835031"/>
            <a:ext cx="1747384" cy="1022969"/>
          </a:xfrm>
          <a:custGeom>
            <a:avLst/>
            <a:gdLst>
              <a:gd name="connsiteX0" fmla="*/ 873692 w 1747384"/>
              <a:gd name="connsiteY0" fmla="*/ 0 h 1022969"/>
              <a:gd name="connsiteX1" fmla="*/ 1747384 w 1747384"/>
              <a:gd name="connsiteY1" fmla="*/ 873692 h 1022969"/>
              <a:gd name="connsiteX2" fmla="*/ 1732336 w 1747384"/>
              <a:gd name="connsiteY2" fmla="*/ 1022969 h 1022969"/>
              <a:gd name="connsiteX3" fmla="*/ 15049 w 1747384"/>
              <a:gd name="connsiteY3" fmla="*/ 1022969 h 1022969"/>
              <a:gd name="connsiteX4" fmla="*/ 0 w 1747384"/>
              <a:gd name="connsiteY4" fmla="*/ 873692 h 1022969"/>
              <a:gd name="connsiteX5" fmla="*/ 873692 w 1747384"/>
              <a:gd name="connsiteY5" fmla="*/ 0 h 1022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7384" h="1022969">
                <a:moveTo>
                  <a:pt x="873692" y="0"/>
                </a:moveTo>
                <a:cubicBezTo>
                  <a:pt x="1356219" y="0"/>
                  <a:pt x="1747384" y="391165"/>
                  <a:pt x="1747384" y="873692"/>
                </a:cubicBezTo>
                <a:lnTo>
                  <a:pt x="1732336" y="1022969"/>
                </a:lnTo>
                <a:lnTo>
                  <a:pt x="15049" y="1022969"/>
                </a:lnTo>
                <a:lnTo>
                  <a:pt x="0" y="873692"/>
                </a:lnTo>
                <a:cubicBezTo>
                  <a:pt x="0" y="391165"/>
                  <a:pt x="391165" y="0"/>
                  <a:pt x="873692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Oval 55"/>
          <p:cNvSpPr/>
          <p:nvPr/>
        </p:nvSpPr>
        <p:spPr>
          <a:xfrm>
            <a:off x="1098711" y="3176589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Title 47"/>
          <p:cNvSpPr>
            <a:spLocks noGrp="1"/>
          </p:cNvSpPr>
          <p:nvPr>
            <p:ph type="title"/>
          </p:nvPr>
        </p:nvSpPr>
        <p:spPr>
          <a:xfrm>
            <a:off x="1805909" y="821533"/>
            <a:ext cx="3257681" cy="854075"/>
          </a:xfrm>
        </p:spPr>
        <p:txBody>
          <a:bodyPr>
            <a:no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Area Chart Presentation Slides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12</a:t>
            </a:fld>
            <a:endParaRPr lang="en-US"/>
          </a:p>
        </p:txBody>
      </p:sp>
      <p:graphicFrame>
        <p:nvGraphicFramePr>
          <p:cNvPr id="10" name="Chart 9"/>
          <p:cNvGraphicFramePr/>
          <p:nvPr>
            <p:extLst>
              <p:ext uri="{D42A27DB-BD31-4B8C-83A1-F6EECF244321}">
                <p14:modId xmlns:p14="http://schemas.microsoft.com/office/powerpoint/2010/main" val="2629297600"/>
              </p:ext>
            </p:extLst>
          </p:nvPr>
        </p:nvGraphicFramePr>
        <p:xfrm>
          <a:off x="6429734" y="1575584"/>
          <a:ext cx="5103454" cy="36032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9208165" y="1347062"/>
            <a:ext cx="2325023" cy="184666"/>
            <a:chOff x="13116848" y="4004870"/>
            <a:chExt cx="2325023" cy="184666"/>
          </a:xfrm>
        </p:grpSpPr>
        <p:grpSp>
          <p:nvGrpSpPr>
            <p:cNvPr id="62" name="Group 61"/>
            <p:cNvGrpSpPr/>
            <p:nvPr/>
          </p:nvGrpSpPr>
          <p:grpSpPr>
            <a:xfrm>
              <a:off x="13116848" y="4004870"/>
              <a:ext cx="1177925" cy="184666"/>
              <a:chOff x="7877175" y="1952635"/>
              <a:chExt cx="1177925" cy="184666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7877175" y="1959243"/>
                <a:ext cx="171450" cy="171450"/>
              </a:xfrm>
              <a:prstGeom prst="rect">
                <a:avLst/>
              </a:prstGeom>
              <a:solidFill>
                <a:srgbClr val="F7848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8147050" y="1952635"/>
                <a:ext cx="908050" cy="18466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1200" dirty="0"/>
                  <a:t>Series 1</a:t>
                </a:r>
              </a:p>
            </p:txBody>
          </p:sp>
        </p:grpSp>
        <p:grpSp>
          <p:nvGrpSpPr>
            <p:cNvPr id="63" name="Group 62"/>
            <p:cNvGrpSpPr/>
            <p:nvPr/>
          </p:nvGrpSpPr>
          <p:grpSpPr>
            <a:xfrm>
              <a:off x="14263946" y="4004870"/>
              <a:ext cx="1177925" cy="184666"/>
              <a:chOff x="7877175" y="2362992"/>
              <a:chExt cx="1177925" cy="184666"/>
            </a:xfrm>
          </p:grpSpPr>
          <p:sp>
            <p:nvSpPr>
              <p:cNvPr id="59" name="Rectangle 58"/>
              <p:cNvSpPr/>
              <p:nvPr/>
            </p:nvSpPr>
            <p:spPr>
              <a:xfrm>
                <a:off x="7877175" y="2369600"/>
                <a:ext cx="171450" cy="171450"/>
              </a:xfrm>
              <a:prstGeom prst="rect">
                <a:avLst/>
              </a:prstGeom>
              <a:gradFill>
                <a:gsLst>
                  <a:gs pos="0">
                    <a:srgbClr val="D30392"/>
                  </a:gs>
                  <a:gs pos="81000">
                    <a:srgbClr val="0C0466"/>
                  </a:gs>
                </a:gsLst>
                <a:lin ang="1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8147050" y="2362992"/>
                <a:ext cx="908050" cy="18466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1200" dirty="0"/>
                  <a:t>Series 2</a:t>
                </a:r>
              </a:p>
            </p:txBody>
          </p:sp>
        </p:grpSp>
      </p:grpSp>
      <p:sp>
        <p:nvSpPr>
          <p:cNvPr id="57" name="TextBox 56"/>
          <p:cNvSpPr txBox="1"/>
          <p:nvPr/>
        </p:nvSpPr>
        <p:spPr>
          <a:xfrm>
            <a:off x="4159994" y="5407340"/>
            <a:ext cx="7373194" cy="64633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Vivamus</a:t>
            </a:r>
            <a:r>
              <a:rPr lang="en-US" sz="1400" dirty="0"/>
              <a:t> </a:t>
            </a:r>
            <a:r>
              <a:rPr lang="en-US" sz="1400" dirty="0" err="1"/>
              <a:t>volutpat</a:t>
            </a:r>
            <a:r>
              <a:rPr lang="en-US" sz="1400" dirty="0"/>
              <a:t> </a:t>
            </a:r>
            <a:r>
              <a:rPr lang="en-US" sz="1400" dirty="0" err="1"/>
              <a:t>hendrerit</a:t>
            </a:r>
            <a:r>
              <a:rPr lang="en-US" sz="1400" dirty="0"/>
              <a:t> </a:t>
            </a:r>
            <a:r>
              <a:rPr lang="en-US" sz="1400" dirty="0" err="1"/>
              <a:t>tortor</a:t>
            </a:r>
            <a:r>
              <a:rPr lang="en-US" sz="1400" dirty="0"/>
              <a:t>. </a:t>
            </a:r>
            <a:r>
              <a:rPr lang="en-US" sz="1400" dirty="0" err="1"/>
              <a:t>Nullam</a:t>
            </a:r>
            <a:r>
              <a:rPr lang="en-US" sz="1400" dirty="0"/>
              <a:t> </a:t>
            </a:r>
            <a:r>
              <a:rPr lang="en-US" sz="1400" dirty="0" err="1"/>
              <a:t>pretium</a:t>
            </a:r>
            <a:r>
              <a:rPr lang="en-US" sz="1400" dirty="0"/>
              <a:t> </a:t>
            </a:r>
            <a:r>
              <a:rPr lang="en-US" sz="1400" dirty="0" err="1"/>
              <a:t>purus</a:t>
            </a:r>
            <a:r>
              <a:rPr lang="en-US" sz="1400" dirty="0"/>
              <a:t> quam, in </a:t>
            </a:r>
            <a:r>
              <a:rPr lang="en-US" sz="1400" dirty="0" err="1"/>
              <a:t>vestibulum</a:t>
            </a:r>
            <a:r>
              <a:rPr lang="en-US" sz="1400" dirty="0"/>
              <a:t> </a:t>
            </a:r>
            <a:r>
              <a:rPr lang="en-US" sz="1400" dirty="0" err="1"/>
              <a:t>risus</a:t>
            </a:r>
            <a:r>
              <a:rPr lang="en-US" sz="1400" dirty="0"/>
              <a:t> </a:t>
            </a:r>
            <a:r>
              <a:rPr lang="en-US" sz="1400" dirty="0" err="1"/>
              <a:t>mattis</a:t>
            </a:r>
            <a:r>
              <a:rPr lang="en-US" sz="1400" dirty="0"/>
              <a:t> </a:t>
            </a:r>
            <a:r>
              <a:rPr lang="en-US" sz="1400" dirty="0" err="1"/>
              <a:t>malesuada</a:t>
            </a:r>
            <a:r>
              <a:rPr lang="en-US" sz="1400" dirty="0"/>
              <a:t>. </a:t>
            </a:r>
            <a:r>
              <a:rPr lang="en-US" sz="1400" dirty="0" err="1"/>
              <a:t>Fusce</a:t>
            </a:r>
            <a:r>
              <a:rPr lang="en-US" sz="1400" dirty="0"/>
              <a:t> </a:t>
            </a:r>
            <a:r>
              <a:rPr lang="en-US" sz="1400" dirty="0" err="1"/>
              <a:t>augue</a:t>
            </a:r>
            <a:r>
              <a:rPr lang="en-US" sz="1400" dirty="0"/>
              <a:t> </a:t>
            </a:r>
            <a:r>
              <a:rPr lang="en-US" sz="1400" dirty="0" err="1"/>
              <a:t>purus</a:t>
            </a:r>
            <a:r>
              <a:rPr lang="en-US" sz="1400" dirty="0"/>
              <a:t>, dictum sit </a:t>
            </a:r>
            <a:r>
              <a:rPr lang="en-US" sz="1400" dirty="0" err="1"/>
              <a:t>amet</a:t>
            </a:r>
            <a:r>
              <a:rPr lang="en-US" sz="1400" dirty="0"/>
              <a:t> </a:t>
            </a:r>
            <a:r>
              <a:rPr lang="en-US" sz="1400" dirty="0" err="1"/>
              <a:t>ultrices</a:t>
            </a:r>
            <a:r>
              <a:rPr lang="en-US" sz="1400" dirty="0"/>
              <a:t> non, </a:t>
            </a:r>
            <a:r>
              <a:rPr lang="en-US" sz="1400" dirty="0" err="1"/>
              <a:t>finibus</a:t>
            </a:r>
            <a:r>
              <a:rPr lang="en-US" sz="1400" dirty="0"/>
              <a:t> </a:t>
            </a:r>
            <a:r>
              <a:rPr lang="en-US" sz="1400" dirty="0" err="1"/>
              <a:t>blandit</a:t>
            </a:r>
            <a:r>
              <a:rPr lang="en-US" sz="1400" dirty="0"/>
              <a:t> </a:t>
            </a:r>
            <a:r>
              <a:rPr lang="en-US" sz="1400" dirty="0" err="1"/>
              <a:t>sapien</a:t>
            </a:r>
            <a:r>
              <a:rPr lang="en-US" sz="1400" dirty="0"/>
              <a:t>. </a:t>
            </a:r>
            <a:r>
              <a:rPr lang="en-US" sz="1400" dirty="0" err="1"/>
              <a:t>Quisque</a:t>
            </a:r>
            <a:r>
              <a:rPr lang="en-US" sz="1400" dirty="0"/>
              <a:t> </a:t>
            </a:r>
            <a:r>
              <a:rPr lang="en-US" sz="1400" dirty="0" err="1"/>
              <a:t>viverra</a:t>
            </a:r>
            <a:r>
              <a:rPr lang="en-US" sz="1400" dirty="0"/>
              <a:t> a lacus </a:t>
            </a:r>
            <a:r>
              <a:rPr lang="en-US" sz="1400" dirty="0" err="1"/>
              <a:t>ut</a:t>
            </a:r>
            <a:r>
              <a:rPr lang="en-US" sz="1400" dirty="0"/>
              <a:t> gravida. 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4159994" y="3466791"/>
            <a:ext cx="1996718" cy="129266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2800" dirty="0">
                <a:solidFill>
                  <a:srgbClr val="0C0466"/>
                </a:solidFill>
                <a:latin typeface="Franklin Gothic Demi" panose="020B0703020102020204" pitchFamily="34" charset="0"/>
              </a:rPr>
              <a:t>Lorem ipsum dolor sit </a:t>
            </a:r>
            <a:r>
              <a:rPr lang="en-US" sz="2800" dirty="0" err="1">
                <a:solidFill>
                  <a:srgbClr val="0C0466"/>
                </a:solidFill>
                <a:latin typeface="Franklin Gothic Demi" panose="020B0703020102020204" pitchFamily="34" charset="0"/>
              </a:rPr>
              <a:t>amet</a:t>
            </a:r>
            <a:endParaRPr lang="en-US" sz="2800" dirty="0">
              <a:solidFill>
                <a:srgbClr val="0C0466"/>
              </a:solidFill>
              <a:latin typeface="Franklin Gothic Demi" panose="020B0703020102020204" pitchFamily="34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5543510" y="4953608"/>
            <a:ext cx="613202" cy="0"/>
            <a:chOff x="5410200" y="5090501"/>
            <a:chExt cx="613202" cy="0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987005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57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9" name="Rectangle 58"/>
          <p:cNvSpPr/>
          <p:nvPr/>
        </p:nvSpPr>
        <p:spPr>
          <a:xfrm>
            <a:off x="0" y="0"/>
            <a:ext cx="12192000" cy="4191216"/>
          </a:xfrm>
          <a:prstGeom prst="rect">
            <a:avLst/>
          </a:prstGeom>
          <a:gradFill>
            <a:gsLst>
              <a:gs pos="66000">
                <a:schemeClr val="bg1"/>
              </a:gs>
              <a:gs pos="100000">
                <a:schemeClr val="bg1">
                  <a:alpha val="83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067537"/>
            <a:ext cx="4303712" cy="854075"/>
          </a:xfrm>
        </p:spPr>
        <p:txBody>
          <a:bodyPr lIns="0" tIns="0" rIns="0" bIns="0" anchor="ctr">
            <a:noAutofit/>
          </a:bodyPr>
          <a:lstStyle/>
          <a:p>
            <a:pPr algn="l"/>
            <a:r>
              <a:rPr lang="en-US" dirty="0"/>
              <a:t>Area Chart Presentation Slides</a:t>
            </a:r>
          </a:p>
        </p:txBody>
      </p:sp>
      <p:graphicFrame>
        <p:nvGraphicFramePr>
          <p:cNvPr id="28" name="Chart 27"/>
          <p:cNvGraphicFramePr/>
          <p:nvPr>
            <p:extLst>
              <p:ext uri="{D42A27DB-BD31-4B8C-83A1-F6EECF244321}">
                <p14:modId xmlns:p14="http://schemas.microsoft.com/office/powerpoint/2010/main" val="3540412129"/>
              </p:ext>
            </p:extLst>
          </p:nvPr>
        </p:nvGraphicFramePr>
        <p:xfrm>
          <a:off x="5726017" y="921871"/>
          <a:ext cx="5807171" cy="29770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>
            <a:off x="0" y="4191216"/>
            <a:ext cx="12192000" cy="2666784"/>
          </a:xfrm>
          <a:prstGeom prst="rect">
            <a:avLst/>
          </a:prstGeom>
          <a:gradFill>
            <a:gsLst>
              <a:gs pos="100000">
                <a:srgbClr val="F78484">
                  <a:alpha val="98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23888" y="2542848"/>
            <a:ext cx="4303712" cy="107721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Vivamus</a:t>
            </a:r>
            <a:r>
              <a:rPr lang="en-US" sz="1400" dirty="0"/>
              <a:t> </a:t>
            </a:r>
            <a:r>
              <a:rPr lang="en-US" sz="1400" dirty="0" err="1"/>
              <a:t>volutpat</a:t>
            </a:r>
            <a:r>
              <a:rPr lang="en-US" sz="1400" dirty="0"/>
              <a:t> </a:t>
            </a:r>
            <a:r>
              <a:rPr lang="en-US" sz="1400" dirty="0" err="1"/>
              <a:t>hendrerit</a:t>
            </a:r>
            <a:r>
              <a:rPr lang="en-US" sz="1400" dirty="0"/>
              <a:t> </a:t>
            </a:r>
            <a:r>
              <a:rPr lang="en-US" sz="1400" dirty="0" err="1"/>
              <a:t>tortor</a:t>
            </a:r>
            <a:r>
              <a:rPr lang="en-US" sz="1400" dirty="0"/>
              <a:t>. </a:t>
            </a:r>
            <a:r>
              <a:rPr lang="en-US" sz="1400" dirty="0" err="1"/>
              <a:t>Nullam</a:t>
            </a:r>
            <a:r>
              <a:rPr lang="en-US" sz="1400" dirty="0"/>
              <a:t> </a:t>
            </a:r>
            <a:r>
              <a:rPr lang="en-US" sz="1400" dirty="0" err="1"/>
              <a:t>pretium</a:t>
            </a:r>
            <a:r>
              <a:rPr lang="en-US" sz="1400" dirty="0"/>
              <a:t> </a:t>
            </a:r>
            <a:r>
              <a:rPr lang="en-US" sz="1400" dirty="0" err="1"/>
              <a:t>purus</a:t>
            </a:r>
            <a:r>
              <a:rPr lang="en-US" sz="1400" dirty="0"/>
              <a:t> quam, in </a:t>
            </a:r>
            <a:r>
              <a:rPr lang="en-US" sz="1400" dirty="0" err="1"/>
              <a:t>vestibulum</a:t>
            </a:r>
            <a:r>
              <a:rPr lang="en-US" sz="1400" dirty="0"/>
              <a:t> </a:t>
            </a:r>
            <a:r>
              <a:rPr lang="en-US" sz="1400" dirty="0" err="1"/>
              <a:t>risus</a:t>
            </a:r>
            <a:r>
              <a:rPr lang="en-US" sz="1400" dirty="0"/>
              <a:t> </a:t>
            </a:r>
            <a:r>
              <a:rPr lang="en-US" sz="1400" dirty="0" err="1"/>
              <a:t>mattis</a:t>
            </a:r>
            <a:r>
              <a:rPr lang="en-US" sz="1400" dirty="0"/>
              <a:t> </a:t>
            </a:r>
            <a:r>
              <a:rPr lang="en-US" sz="1400" dirty="0" err="1"/>
              <a:t>malesuada</a:t>
            </a:r>
            <a:r>
              <a:rPr lang="en-US" sz="1400" dirty="0"/>
              <a:t>. </a:t>
            </a:r>
            <a:r>
              <a:rPr lang="en-US" sz="1400" dirty="0" err="1"/>
              <a:t>Fusce</a:t>
            </a:r>
            <a:r>
              <a:rPr lang="en-US" sz="1400" dirty="0"/>
              <a:t> </a:t>
            </a:r>
            <a:r>
              <a:rPr lang="en-US" sz="1400" dirty="0" err="1"/>
              <a:t>augue</a:t>
            </a:r>
            <a:r>
              <a:rPr lang="en-US" sz="1400" dirty="0"/>
              <a:t> </a:t>
            </a:r>
            <a:r>
              <a:rPr lang="en-US" sz="1400" dirty="0" err="1"/>
              <a:t>purus</a:t>
            </a:r>
            <a:r>
              <a:rPr lang="en-US" sz="1400" dirty="0"/>
              <a:t>, dictum sit </a:t>
            </a:r>
            <a:r>
              <a:rPr lang="en-US" sz="1400" dirty="0" err="1"/>
              <a:t>amet</a:t>
            </a:r>
            <a:r>
              <a:rPr lang="en-US" sz="1400" dirty="0"/>
              <a:t> </a:t>
            </a:r>
            <a:r>
              <a:rPr lang="en-US" sz="1400" dirty="0" err="1"/>
              <a:t>ultrices</a:t>
            </a:r>
            <a:r>
              <a:rPr lang="en-US" sz="1400" dirty="0"/>
              <a:t> non, </a:t>
            </a:r>
            <a:r>
              <a:rPr lang="en-US" sz="1400" dirty="0" err="1"/>
              <a:t>finibus</a:t>
            </a:r>
            <a:r>
              <a:rPr lang="en-US" sz="1400" dirty="0"/>
              <a:t> </a:t>
            </a:r>
            <a:r>
              <a:rPr lang="en-US" sz="1400" dirty="0" err="1"/>
              <a:t>blandit</a:t>
            </a:r>
            <a:r>
              <a:rPr lang="en-US" sz="1400" dirty="0"/>
              <a:t> </a:t>
            </a:r>
            <a:r>
              <a:rPr lang="en-US" sz="1400" dirty="0" err="1"/>
              <a:t>sapien</a:t>
            </a:r>
            <a:r>
              <a:rPr lang="en-US" sz="1400" dirty="0"/>
              <a:t>. </a:t>
            </a:r>
            <a:r>
              <a:rPr lang="en-US" sz="1400" dirty="0" err="1"/>
              <a:t>Quisque</a:t>
            </a:r>
            <a:r>
              <a:rPr lang="en-US" sz="1400" dirty="0"/>
              <a:t> </a:t>
            </a:r>
            <a:r>
              <a:rPr lang="en-US" sz="1400" dirty="0" err="1"/>
              <a:t>viverra</a:t>
            </a:r>
            <a:r>
              <a:rPr lang="en-US" sz="1400" dirty="0"/>
              <a:t> a lacus </a:t>
            </a:r>
            <a:r>
              <a:rPr lang="en-US" sz="1400" dirty="0" err="1"/>
              <a:t>ut</a:t>
            </a:r>
            <a:r>
              <a:rPr lang="en-US" sz="1400" dirty="0"/>
              <a:t> gravida. 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776288" y="2232230"/>
            <a:ext cx="613202" cy="0"/>
            <a:chOff x="5410200" y="5090501"/>
            <a:chExt cx="613202" cy="0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/>
          <p:cNvSpPr txBox="1"/>
          <p:nvPr/>
        </p:nvSpPr>
        <p:spPr>
          <a:xfrm>
            <a:off x="623888" y="4947930"/>
            <a:ext cx="4303711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</a:rPr>
              <a:t>Lorem ipsum dolor sit </a:t>
            </a:r>
            <a:r>
              <a:rPr lang="en-US" sz="1400" dirty="0" err="1">
                <a:solidFill>
                  <a:schemeClr val="bg1"/>
                </a:solidFill>
              </a:rPr>
              <a:t>amet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consectetur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adipiscing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elit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Vivamus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volutpat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hendrerit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tortor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Nullam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pretium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purus</a:t>
            </a:r>
            <a:r>
              <a:rPr lang="en-US" sz="1400" dirty="0">
                <a:solidFill>
                  <a:schemeClr val="bg1"/>
                </a:solidFill>
              </a:rPr>
              <a:t> quam, in </a:t>
            </a:r>
            <a:r>
              <a:rPr lang="en-US" sz="1400" dirty="0" err="1">
                <a:solidFill>
                  <a:schemeClr val="bg1"/>
                </a:solidFill>
              </a:rPr>
              <a:t>vestibulum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risus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mattis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malesuada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Fusce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augue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purus</a:t>
            </a:r>
            <a:r>
              <a:rPr lang="en-US" sz="1400" dirty="0">
                <a:solidFill>
                  <a:schemeClr val="bg1"/>
                </a:solidFill>
              </a:rPr>
              <a:t>, dictum sit </a:t>
            </a:r>
            <a:r>
              <a:rPr lang="en-US" sz="1400" dirty="0" err="1">
                <a:solidFill>
                  <a:schemeClr val="bg1"/>
                </a:solidFill>
              </a:rPr>
              <a:t>amet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ultrices</a:t>
            </a:r>
            <a:r>
              <a:rPr lang="en-US" sz="1400" dirty="0">
                <a:solidFill>
                  <a:schemeClr val="bg1"/>
                </a:solidFill>
              </a:rPr>
              <a:t> non, </a:t>
            </a:r>
            <a:r>
              <a:rPr lang="en-US" sz="1400" dirty="0" err="1">
                <a:solidFill>
                  <a:schemeClr val="bg1"/>
                </a:solidFill>
              </a:rPr>
              <a:t>finibus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blandit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sapien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Quisque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viverra</a:t>
            </a:r>
            <a:r>
              <a:rPr lang="en-US" sz="1400" dirty="0">
                <a:solidFill>
                  <a:schemeClr val="bg1"/>
                </a:solidFill>
              </a:rPr>
              <a:t> a lacus </a:t>
            </a:r>
            <a:r>
              <a:rPr lang="en-US" sz="1400" dirty="0" err="1">
                <a:solidFill>
                  <a:schemeClr val="bg1"/>
                </a:solidFill>
              </a:rPr>
              <a:t>ut</a:t>
            </a:r>
            <a:r>
              <a:rPr lang="en-US" sz="1400" dirty="0">
                <a:solidFill>
                  <a:schemeClr val="bg1"/>
                </a:solidFill>
              </a:rPr>
              <a:t> gravida. </a:t>
            </a:r>
          </a:p>
        </p:txBody>
      </p:sp>
      <p:cxnSp>
        <p:nvCxnSpPr>
          <p:cNvPr id="37" name="Straight Connector 36"/>
          <p:cNvCxnSpPr/>
          <p:nvPr/>
        </p:nvCxnSpPr>
        <p:spPr>
          <a:xfrm>
            <a:off x="5326809" y="4876484"/>
            <a:ext cx="0" cy="12962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6241316" y="4864075"/>
            <a:ext cx="508001" cy="50800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8248284" y="4864075"/>
            <a:ext cx="508001" cy="50800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10255251" y="4864075"/>
            <a:ext cx="508001" cy="50800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5726017" y="5494727"/>
            <a:ext cx="153859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</a:rPr>
              <a:t>amet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consectetur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adipiscing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elit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732984" y="5494727"/>
            <a:ext cx="153859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</a:rPr>
              <a:t>amet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consectetur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adipiscing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elit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739952" y="5494727"/>
            <a:ext cx="153859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</a:rPr>
              <a:t>amet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consectetur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adipiscing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elit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6387873" y="5010632"/>
            <a:ext cx="214886" cy="214886"/>
            <a:chOff x="4119563" y="3979863"/>
            <a:chExt cx="346075" cy="346075"/>
          </a:xfrm>
        </p:grpSpPr>
        <p:sp>
          <p:nvSpPr>
            <p:cNvPr id="47" name="Freeform 46"/>
            <p:cNvSpPr>
              <a:spLocks/>
            </p:cNvSpPr>
            <p:nvPr/>
          </p:nvSpPr>
          <p:spPr bwMode="auto">
            <a:xfrm>
              <a:off x="4119563" y="3979863"/>
              <a:ext cx="346075" cy="346075"/>
            </a:xfrm>
            <a:custGeom>
              <a:avLst/>
              <a:gdLst>
                <a:gd name="T0" fmla="*/ 79 w 92"/>
                <a:gd name="T1" fmla="*/ 52 h 92"/>
                <a:gd name="T2" fmla="*/ 92 w 92"/>
                <a:gd name="T3" fmla="*/ 52 h 92"/>
                <a:gd name="T4" fmla="*/ 92 w 92"/>
                <a:gd name="T5" fmla="*/ 40 h 92"/>
                <a:gd name="T6" fmla="*/ 79 w 92"/>
                <a:gd name="T7" fmla="*/ 40 h 92"/>
                <a:gd name="T8" fmla="*/ 75 w 92"/>
                <a:gd name="T9" fmla="*/ 28 h 92"/>
                <a:gd name="T10" fmla="*/ 84 w 92"/>
                <a:gd name="T11" fmla="*/ 19 h 92"/>
                <a:gd name="T12" fmla="*/ 73 w 92"/>
                <a:gd name="T13" fmla="*/ 8 h 92"/>
                <a:gd name="T14" fmla="*/ 64 w 92"/>
                <a:gd name="T15" fmla="*/ 17 h 92"/>
                <a:gd name="T16" fmla="*/ 52 w 92"/>
                <a:gd name="T17" fmla="*/ 13 h 92"/>
                <a:gd name="T18" fmla="*/ 52 w 92"/>
                <a:gd name="T19" fmla="*/ 0 h 92"/>
                <a:gd name="T20" fmla="*/ 40 w 92"/>
                <a:gd name="T21" fmla="*/ 0 h 92"/>
                <a:gd name="T22" fmla="*/ 40 w 92"/>
                <a:gd name="T23" fmla="*/ 13 h 92"/>
                <a:gd name="T24" fmla="*/ 28 w 92"/>
                <a:gd name="T25" fmla="*/ 17 h 92"/>
                <a:gd name="T26" fmla="*/ 19 w 92"/>
                <a:gd name="T27" fmla="*/ 8 h 92"/>
                <a:gd name="T28" fmla="*/ 8 w 92"/>
                <a:gd name="T29" fmla="*/ 19 h 92"/>
                <a:gd name="T30" fmla="*/ 17 w 92"/>
                <a:gd name="T31" fmla="*/ 28 h 92"/>
                <a:gd name="T32" fmla="*/ 13 w 92"/>
                <a:gd name="T33" fmla="*/ 40 h 92"/>
                <a:gd name="T34" fmla="*/ 0 w 92"/>
                <a:gd name="T35" fmla="*/ 40 h 92"/>
                <a:gd name="T36" fmla="*/ 0 w 92"/>
                <a:gd name="T37" fmla="*/ 52 h 92"/>
                <a:gd name="T38" fmla="*/ 13 w 92"/>
                <a:gd name="T39" fmla="*/ 52 h 92"/>
                <a:gd name="T40" fmla="*/ 17 w 92"/>
                <a:gd name="T41" fmla="*/ 64 h 92"/>
                <a:gd name="T42" fmla="*/ 8 w 92"/>
                <a:gd name="T43" fmla="*/ 73 h 92"/>
                <a:gd name="T44" fmla="*/ 19 w 92"/>
                <a:gd name="T45" fmla="*/ 84 h 92"/>
                <a:gd name="T46" fmla="*/ 28 w 92"/>
                <a:gd name="T47" fmla="*/ 75 h 92"/>
                <a:gd name="T48" fmla="*/ 40 w 92"/>
                <a:gd name="T49" fmla="*/ 79 h 92"/>
                <a:gd name="T50" fmla="*/ 40 w 92"/>
                <a:gd name="T51" fmla="*/ 92 h 92"/>
                <a:gd name="T52" fmla="*/ 52 w 92"/>
                <a:gd name="T53" fmla="*/ 92 h 92"/>
                <a:gd name="T54" fmla="*/ 52 w 92"/>
                <a:gd name="T55" fmla="*/ 79 h 92"/>
                <a:gd name="T56" fmla="*/ 64 w 92"/>
                <a:gd name="T57" fmla="*/ 75 h 92"/>
                <a:gd name="T58" fmla="*/ 73 w 92"/>
                <a:gd name="T59" fmla="*/ 84 h 92"/>
                <a:gd name="T60" fmla="*/ 84 w 92"/>
                <a:gd name="T61" fmla="*/ 73 h 92"/>
                <a:gd name="T62" fmla="*/ 75 w 92"/>
                <a:gd name="T63" fmla="*/ 64 h 92"/>
                <a:gd name="T64" fmla="*/ 79 w 92"/>
                <a:gd name="T65" fmla="*/ 5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2" h="92">
                  <a:moveTo>
                    <a:pt x="79" y="52"/>
                  </a:moveTo>
                  <a:cubicBezTo>
                    <a:pt x="92" y="52"/>
                    <a:pt x="92" y="52"/>
                    <a:pt x="92" y="52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8" y="37"/>
                    <a:pt x="77" y="31"/>
                    <a:pt x="75" y="28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1" y="15"/>
                    <a:pt x="55" y="14"/>
                    <a:pt x="52" y="13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37" y="14"/>
                    <a:pt x="31" y="15"/>
                    <a:pt x="28" y="1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5" y="31"/>
                    <a:pt x="14" y="37"/>
                    <a:pt x="13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3" y="52"/>
                    <a:pt x="13" y="52"/>
                    <a:pt x="13" y="52"/>
                  </a:cubicBezTo>
                  <a:cubicBezTo>
                    <a:pt x="14" y="55"/>
                    <a:pt x="15" y="61"/>
                    <a:pt x="17" y="64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19" y="84"/>
                    <a:pt x="19" y="84"/>
                    <a:pt x="19" y="84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31" y="77"/>
                    <a:pt x="37" y="78"/>
                    <a:pt x="40" y="79"/>
                  </a:cubicBezTo>
                  <a:cubicBezTo>
                    <a:pt x="40" y="92"/>
                    <a:pt x="40" y="92"/>
                    <a:pt x="40" y="92"/>
                  </a:cubicBezTo>
                  <a:cubicBezTo>
                    <a:pt x="52" y="92"/>
                    <a:pt x="52" y="92"/>
                    <a:pt x="52" y="92"/>
                  </a:cubicBezTo>
                  <a:cubicBezTo>
                    <a:pt x="52" y="79"/>
                    <a:pt x="52" y="79"/>
                    <a:pt x="52" y="79"/>
                  </a:cubicBezTo>
                  <a:cubicBezTo>
                    <a:pt x="55" y="78"/>
                    <a:pt x="61" y="77"/>
                    <a:pt x="64" y="75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84" y="73"/>
                    <a:pt x="84" y="73"/>
                    <a:pt x="84" y="73"/>
                  </a:cubicBezTo>
                  <a:cubicBezTo>
                    <a:pt x="75" y="64"/>
                    <a:pt x="75" y="64"/>
                    <a:pt x="75" y="64"/>
                  </a:cubicBezTo>
                  <a:cubicBezTo>
                    <a:pt x="77" y="61"/>
                    <a:pt x="78" y="55"/>
                    <a:pt x="79" y="52"/>
                  </a:cubicBezTo>
                  <a:close/>
                </a:path>
              </a:pathLst>
            </a:custGeom>
            <a:noFill/>
            <a:ln w="12700" cap="rnd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8" name="Oval 47"/>
            <p:cNvSpPr>
              <a:spLocks noChangeArrowheads="1"/>
            </p:cNvSpPr>
            <p:nvPr/>
          </p:nvSpPr>
          <p:spPr bwMode="auto">
            <a:xfrm>
              <a:off x="4225925" y="4084638"/>
              <a:ext cx="134938" cy="136525"/>
            </a:xfrm>
            <a:prstGeom prst="ellipse">
              <a:avLst/>
            </a:prstGeom>
            <a:noFill/>
            <a:ln w="12700" cap="rnd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8394841" y="5010632"/>
            <a:ext cx="214886" cy="214886"/>
            <a:chOff x="3398838" y="3979863"/>
            <a:chExt cx="346075" cy="346075"/>
          </a:xfrm>
        </p:grpSpPr>
        <p:sp>
          <p:nvSpPr>
            <p:cNvPr id="50" name="Oval 49"/>
            <p:cNvSpPr>
              <a:spLocks noChangeArrowheads="1"/>
            </p:cNvSpPr>
            <p:nvPr/>
          </p:nvSpPr>
          <p:spPr bwMode="auto">
            <a:xfrm>
              <a:off x="3398838" y="3979863"/>
              <a:ext cx="300038" cy="301625"/>
            </a:xfrm>
            <a:prstGeom prst="ellipse">
              <a:avLst/>
            </a:prstGeom>
            <a:noFill/>
            <a:ln w="12700" cap="rnd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1" name="Line 126"/>
            <p:cNvSpPr>
              <a:spLocks noChangeShapeType="1"/>
            </p:cNvSpPr>
            <p:nvPr/>
          </p:nvSpPr>
          <p:spPr bwMode="auto">
            <a:xfrm>
              <a:off x="3654425" y="4235450"/>
              <a:ext cx="90488" cy="90488"/>
            </a:xfrm>
            <a:prstGeom prst="line">
              <a:avLst/>
            </a:prstGeom>
            <a:noFill/>
            <a:ln w="12700" cap="rnd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3451225" y="4032250"/>
              <a:ext cx="195263" cy="196850"/>
            </a:xfrm>
            <a:custGeom>
              <a:avLst/>
              <a:gdLst>
                <a:gd name="T0" fmla="*/ 46 w 52"/>
                <a:gd name="T1" fmla="*/ 44 h 52"/>
                <a:gd name="T2" fmla="*/ 52 w 52"/>
                <a:gd name="T3" fmla="*/ 34 h 52"/>
                <a:gd name="T4" fmla="*/ 46 w 52"/>
                <a:gd name="T5" fmla="*/ 30 h 52"/>
                <a:gd name="T6" fmla="*/ 46 w 52"/>
                <a:gd name="T7" fmla="*/ 22 h 52"/>
                <a:gd name="T8" fmla="*/ 52 w 52"/>
                <a:gd name="T9" fmla="*/ 18 h 52"/>
                <a:gd name="T10" fmla="*/ 46 w 52"/>
                <a:gd name="T11" fmla="*/ 8 h 52"/>
                <a:gd name="T12" fmla="*/ 40 w 52"/>
                <a:gd name="T13" fmla="*/ 11 h 52"/>
                <a:gd name="T14" fmla="*/ 32 w 52"/>
                <a:gd name="T15" fmla="*/ 7 h 52"/>
                <a:gd name="T16" fmla="*/ 32 w 52"/>
                <a:gd name="T17" fmla="*/ 0 h 52"/>
                <a:gd name="T18" fmla="*/ 20 w 52"/>
                <a:gd name="T19" fmla="*/ 0 h 52"/>
                <a:gd name="T20" fmla="*/ 20 w 52"/>
                <a:gd name="T21" fmla="*/ 7 h 52"/>
                <a:gd name="T22" fmla="*/ 13 w 52"/>
                <a:gd name="T23" fmla="*/ 11 h 52"/>
                <a:gd name="T24" fmla="*/ 7 w 52"/>
                <a:gd name="T25" fmla="*/ 8 h 52"/>
                <a:gd name="T26" fmla="*/ 1 w 52"/>
                <a:gd name="T27" fmla="*/ 18 h 52"/>
                <a:gd name="T28" fmla="*/ 7 w 52"/>
                <a:gd name="T29" fmla="*/ 22 h 52"/>
                <a:gd name="T30" fmla="*/ 6 w 52"/>
                <a:gd name="T31" fmla="*/ 30 h 52"/>
                <a:gd name="T32" fmla="*/ 0 w 52"/>
                <a:gd name="T33" fmla="*/ 34 h 52"/>
                <a:gd name="T34" fmla="*/ 6 w 52"/>
                <a:gd name="T35" fmla="*/ 44 h 52"/>
                <a:gd name="T36" fmla="*/ 13 w 52"/>
                <a:gd name="T37" fmla="*/ 41 h 52"/>
                <a:gd name="T38" fmla="*/ 20 w 52"/>
                <a:gd name="T39" fmla="*/ 45 h 52"/>
                <a:gd name="T40" fmla="*/ 20 w 52"/>
                <a:gd name="T41" fmla="*/ 52 h 52"/>
                <a:gd name="T42" fmla="*/ 32 w 52"/>
                <a:gd name="T43" fmla="*/ 52 h 52"/>
                <a:gd name="T44" fmla="*/ 32 w 52"/>
                <a:gd name="T45" fmla="*/ 45 h 52"/>
                <a:gd name="T46" fmla="*/ 40 w 52"/>
                <a:gd name="T47" fmla="*/ 41 h 52"/>
                <a:gd name="T48" fmla="*/ 46 w 52"/>
                <a:gd name="T49" fmla="*/ 4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" h="52">
                  <a:moveTo>
                    <a:pt x="46" y="44"/>
                  </a:moveTo>
                  <a:cubicBezTo>
                    <a:pt x="52" y="34"/>
                    <a:pt x="52" y="34"/>
                    <a:pt x="52" y="34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28"/>
                    <a:pt x="46" y="25"/>
                    <a:pt x="46" y="22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38" y="9"/>
                    <a:pt x="34" y="8"/>
                    <a:pt x="32" y="7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6" y="8"/>
                    <a:pt x="15" y="9"/>
                    <a:pt x="13" y="11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6" y="24"/>
                    <a:pt x="6" y="27"/>
                    <a:pt x="6" y="3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5" y="43"/>
                    <a:pt x="16" y="44"/>
                    <a:pt x="20" y="45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4" y="44"/>
                    <a:pt x="38" y="43"/>
                    <a:pt x="40" y="41"/>
                  </a:cubicBezTo>
                  <a:lnTo>
                    <a:pt x="46" y="44"/>
                  </a:lnTo>
                  <a:close/>
                </a:path>
              </a:pathLst>
            </a:cu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3" name="Oval 52"/>
            <p:cNvSpPr>
              <a:spLocks noChangeArrowheads="1"/>
            </p:cNvSpPr>
            <p:nvPr/>
          </p:nvSpPr>
          <p:spPr bwMode="auto">
            <a:xfrm>
              <a:off x="3519488" y="4100513"/>
              <a:ext cx="60325" cy="60325"/>
            </a:xfrm>
            <a:prstGeom prst="ellipse">
              <a:avLst/>
            </a:pr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10399344" y="5007675"/>
            <a:ext cx="219814" cy="220800"/>
            <a:chOff x="7000875" y="3251200"/>
            <a:chExt cx="354013" cy="355600"/>
          </a:xfrm>
        </p:grpSpPr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7000875" y="3251200"/>
              <a:ext cx="354013" cy="355600"/>
            </a:xfrm>
            <a:custGeom>
              <a:avLst/>
              <a:gdLst>
                <a:gd name="T0" fmla="*/ 32 w 94"/>
                <a:gd name="T1" fmla="*/ 70 h 94"/>
                <a:gd name="T2" fmla="*/ 70 w 94"/>
                <a:gd name="T3" fmla="*/ 32 h 94"/>
                <a:gd name="T4" fmla="*/ 88 w 94"/>
                <a:gd name="T5" fmla="*/ 29 h 94"/>
                <a:gd name="T6" fmla="*/ 91 w 94"/>
                <a:gd name="T7" fmla="*/ 11 h 94"/>
                <a:gd name="T8" fmla="*/ 84 w 94"/>
                <a:gd name="T9" fmla="*/ 19 h 94"/>
                <a:gd name="T10" fmla="*/ 75 w 94"/>
                <a:gd name="T11" fmla="*/ 19 h 94"/>
                <a:gd name="T12" fmla="*/ 75 w 94"/>
                <a:gd name="T13" fmla="*/ 10 h 94"/>
                <a:gd name="T14" fmla="*/ 83 w 94"/>
                <a:gd name="T15" fmla="*/ 3 h 94"/>
                <a:gd name="T16" fmla="*/ 65 w 94"/>
                <a:gd name="T17" fmla="*/ 6 h 94"/>
                <a:gd name="T18" fmla="*/ 62 w 94"/>
                <a:gd name="T19" fmla="*/ 24 h 94"/>
                <a:gd name="T20" fmla="*/ 24 w 94"/>
                <a:gd name="T21" fmla="*/ 62 h 94"/>
                <a:gd name="T22" fmla="*/ 6 w 94"/>
                <a:gd name="T23" fmla="*/ 65 h 94"/>
                <a:gd name="T24" fmla="*/ 3 w 94"/>
                <a:gd name="T25" fmla="*/ 83 h 94"/>
                <a:gd name="T26" fmla="*/ 10 w 94"/>
                <a:gd name="T27" fmla="*/ 75 h 94"/>
                <a:gd name="T28" fmla="*/ 19 w 94"/>
                <a:gd name="T29" fmla="*/ 75 h 94"/>
                <a:gd name="T30" fmla="*/ 19 w 94"/>
                <a:gd name="T31" fmla="*/ 84 h 94"/>
                <a:gd name="T32" fmla="*/ 11 w 94"/>
                <a:gd name="T33" fmla="*/ 91 h 94"/>
                <a:gd name="T34" fmla="*/ 29 w 94"/>
                <a:gd name="T35" fmla="*/ 88 h 94"/>
                <a:gd name="T36" fmla="*/ 32 w 94"/>
                <a:gd name="T37" fmla="*/ 7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4" h="94">
                  <a:moveTo>
                    <a:pt x="32" y="70"/>
                  </a:moveTo>
                  <a:cubicBezTo>
                    <a:pt x="70" y="32"/>
                    <a:pt x="70" y="32"/>
                    <a:pt x="70" y="32"/>
                  </a:cubicBezTo>
                  <a:cubicBezTo>
                    <a:pt x="76" y="34"/>
                    <a:pt x="83" y="33"/>
                    <a:pt x="88" y="29"/>
                  </a:cubicBezTo>
                  <a:cubicBezTo>
                    <a:pt x="93" y="24"/>
                    <a:pt x="94" y="17"/>
                    <a:pt x="91" y="11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75" y="19"/>
                    <a:pt x="75" y="19"/>
                    <a:pt x="75" y="19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7" y="0"/>
                    <a:pt x="70" y="1"/>
                    <a:pt x="65" y="6"/>
                  </a:cubicBezTo>
                  <a:cubicBezTo>
                    <a:pt x="61" y="11"/>
                    <a:pt x="60" y="18"/>
                    <a:pt x="62" y="24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18" y="60"/>
                    <a:pt x="11" y="61"/>
                    <a:pt x="6" y="65"/>
                  </a:cubicBezTo>
                  <a:cubicBezTo>
                    <a:pt x="1" y="70"/>
                    <a:pt x="0" y="77"/>
                    <a:pt x="3" y="83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19" y="75"/>
                    <a:pt x="19" y="75"/>
                    <a:pt x="19" y="75"/>
                  </a:cubicBezTo>
                  <a:cubicBezTo>
                    <a:pt x="19" y="84"/>
                    <a:pt x="19" y="84"/>
                    <a:pt x="19" y="84"/>
                  </a:cubicBezTo>
                  <a:cubicBezTo>
                    <a:pt x="11" y="91"/>
                    <a:pt x="11" y="91"/>
                    <a:pt x="11" y="91"/>
                  </a:cubicBezTo>
                  <a:cubicBezTo>
                    <a:pt x="17" y="94"/>
                    <a:pt x="24" y="93"/>
                    <a:pt x="29" y="88"/>
                  </a:cubicBezTo>
                  <a:cubicBezTo>
                    <a:pt x="33" y="83"/>
                    <a:pt x="34" y="76"/>
                    <a:pt x="32" y="70"/>
                  </a:cubicBezTo>
                  <a:close/>
                </a:path>
              </a:pathLst>
            </a:cu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7000875" y="3251200"/>
              <a:ext cx="177800" cy="177800"/>
            </a:xfrm>
            <a:custGeom>
              <a:avLst/>
              <a:gdLst>
                <a:gd name="T0" fmla="*/ 47 w 47"/>
                <a:gd name="T1" fmla="*/ 39 h 47"/>
                <a:gd name="T2" fmla="*/ 32 w 47"/>
                <a:gd name="T3" fmla="*/ 24 h 47"/>
                <a:gd name="T4" fmla="*/ 29 w 47"/>
                <a:gd name="T5" fmla="*/ 6 h 47"/>
                <a:gd name="T6" fmla="*/ 11 w 47"/>
                <a:gd name="T7" fmla="*/ 3 h 47"/>
                <a:gd name="T8" fmla="*/ 19 w 47"/>
                <a:gd name="T9" fmla="*/ 10 h 47"/>
                <a:gd name="T10" fmla="*/ 19 w 47"/>
                <a:gd name="T11" fmla="*/ 19 h 47"/>
                <a:gd name="T12" fmla="*/ 10 w 47"/>
                <a:gd name="T13" fmla="*/ 19 h 47"/>
                <a:gd name="T14" fmla="*/ 3 w 47"/>
                <a:gd name="T15" fmla="*/ 11 h 47"/>
                <a:gd name="T16" fmla="*/ 6 w 47"/>
                <a:gd name="T17" fmla="*/ 29 h 47"/>
                <a:gd name="T18" fmla="*/ 24 w 47"/>
                <a:gd name="T19" fmla="*/ 32 h 47"/>
                <a:gd name="T20" fmla="*/ 39 w 47"/>
                <a:gd name="T21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47">
                  <a:moveTo>
                    <a:pt x="47" y="39"/>
                  </a:moveTo>
                  <a:cubicBezTo>
                    <a:pt x="32" y="24"/>
                    <a:pt x="32" y="24"/>
                    <a:pt x="32" y="24"/>
                  </a:cubicBezTo>
                  <a:cubicBezTo>
                    <a:pt x="34" y="18"/>
                    <a:pt x="33" y="11"/>
                    <a:pt x="29" y="6"/>
                  </a:cubicBezTo>
                  <a:cubicBezTo>
                    <a:pt x="24" y="1"/>
                    <a:pt x="17" y="0"/>
                    <a:pt x="11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0" y="17"/>
                    <a:pt x="1" y="24"/>
                    <a:pt x="6" y="29"/>
                  </a:cubicBezTo>
                  <a:cubicBezTo>
                    <a:pt x="11" y="33"/>
                    <a:pt x="18" y="35"/>
                    <a:pt x="24" y="32"/>
                  </a:cubicBezTo>
                  <a:cubicBezTo>
                    <a:pt x="39" y="47"/>
                    <a:pt x="39" y="47"/>
                    <a:pt x="39" y="47"/>
                  </a:cubicBezTo>
                </a:path>
              </a:pathLst>
            </a:cu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7178675" y="3429000"/>
              <a:ext cx="176213" cy="177800"/>
            </a:xfrm>
            <a:custGeom>
              <a:avLst/>
              <a:gdLst>
                <a:gd name="T0" fmla="*/ 0 w 47"/>
                <a:gd name="T1" fmla="*/ 8 h 47"/>
                <a:gd name="T2" fmla="*/ 15 w 47"/>
                <a:gd name="T3" fmla="*/ 23 h 47"/>
                <a:gd name="T4" fmla="*/ 18 w 47"/>
                <a:gd name="T5" fmla="*/ 41 h 47"/>
                <a:gd name="T6" fmla="*/ 36 w 47"/>
                <a:gd name="T7" fmla="*/ 44 h 47"/>
                <a:gd name="T8" fmla="*/ 28 w 47"/>
                <a:gd name="T9" fmla="*/ 37 h 47"/>
                <a:gd name="T10" fmla="*/ 28 w 47"/>
                <a:gd name="T11" fmla="*/ 28 h 47"/>
                <a:gd name="T12" fmla="*/ 37 w 47"/>
                <a:gd name="T13" fmla="*/ 28 h 47"/>
                <a:gd name="T14" fmla="*/ 44 w 47"/>
                <a:gd name="T15" fmla="*/ 36 h 47"/>
                <a:gd name="T16" fmla="*/ 41 w 47"/>
                <a:gd name="T17" fmla="*/ 18 h 47"/>
                <a:gd name="T18" fmla="*/ 23 w 47"/>
                <a:gd name="T19" fmla="*/ 15 h 47"/>
                <a:gd name="T20" fmla="*/ 8 w 47"/>
                <a:gd name="T2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47">
                  <a:moveTo>
                    <a:pt x="0" y="8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13" y="29"/>
                    <a:pt x="14" y="36"/>
                    <a:pt x="18" y="41"/>
                  </a:cubicBezTo>
                  <a:cubicBezTo>
                    <a:pt x="23" y="46"/>
                    <a:pt x="30" y="47"/>
                    <a:pt x="36" y="44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7" y="30"/>
                    <a:pt x="46" y="23"/>
                    <a:pt x="41" y="18"/>
                  </a:cubicBezTo>
                  <a:cubicBezTo>
                    <a:pt x="36" y="14"/>
                    <a:pt x="29" y="13"/>
                    <a:pt x="23" y="15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138424" y="5059939"/>
            <a:ext cx="720754" cy="116272"/>
            <a:chOff x="7022042" y="5062403"/>
            <a:chExt cx="720754" cy="116272"/>
          </a:xfrm>
        </p:grpSpPr>
        <p:sp>
          <p:nvSpPr>
            <p:cNvPr id="62" name="Oval 61"/>
            <p:cNvSpPr/>
            <p:nvPr/>
          </p:nvSpPr>
          <p:spPr>
            <a:xfrm>
              <a:off x="7022042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>
              <a:off x="7349603" y="5087723"/>
              <a:ext cx="65632" cy="6563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>
              <a:off x="7626524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9145391" y="5059939"/>
            <a:ext cx="720754" cy="116272"/>
            <a:chOff x="7022042" y="5062403"/>
            <a:chExt cx="720754" cy="116272"/>
          </a:xfrm>
        </p:grpSpPr>
        <p:sp>
          <p:nvSpPr>
            <p:cNvPr id="68" name="Oval 67"/>
            <p:cNvSpPr/>
            <p:nvPr/>
          </p:nvSpPr>
          <p:spPr>
            <a:xfrm>
              <a:off x="7022042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/>
            <p:cNvSpPr/>
            <p:nvPr/>
          </p:nvSpPr>
          <p:spPr>
            <a:xfrm>
              <a:off x="7349603" y="5087723"/>
              <a:ext cx="65632" cy="6563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/>
            <p:cNvSpPr/>
            <p:nvPr/>
          </p:nvSpPr>
          <p:spPr>
            <a:xfrm>
              <a:off x="7626524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1" name="Freeform 70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Slide Number Placeholder 7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t>13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2" name="Round Same Side Corner Rectangle 41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38781258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38"/>
          <p:cNvSpPr/>
          <p:nvPr/>
        </p:nvSpPr>
        <p:spPr>
          <a:xfrm>
            <a:off x="0" y="0"/>
            <a:ext cx="12192000" cy="5482260"/>
          </a:xfrm>
          <a:custGeom>
            <a:avLst/>
            <a:gdLst>
              <a:gd name="connsiteX0" fmla="*/ 0 w 12192000"/>
              <a:gd name="connsiteY0" fmla="*/ 0 h 5482260"/>
              <a:gd name="connsiteX1" fmla="*/ 12192000 w 12192000"/>
              <a:gd name="connsiteY1" fmla="*/ 0 h 5482260"/>
              <a:gd name="connsiteX2" fmla="*/ 12192000 w 12192000"/>
              <a:gd name="connsiteY2" fmla="*/ 3499535 h 5482260"/>
              <a:gd name="connsiteX3" fmla="*/ 12156095 w 12192000"/>
              <a:gd name="connsiteY3" fmla="*/ 3484296 h 5482260"/>
              <a:gd name="connsiteX4" fmla="*/ 11887200 w 12192000"/>
              <a:gd name="connsiteY4" fmla="*/ 3437361 h 5482260"/>
              <a:gd name="connsiteX5" fmla="*/ 9042400 w 12192000"/>
              <a:gd name="connsiteY5" fmla="*/ 5482061 h 5482260"/>
              <a:gd name="connsiteX6" fmla="*/ 6172202 w 12192000"/>
              <a:gd name="connsiteY6" fmla="*/ 3297661 h 5482260"/>
              <a:gd name="connsiteX7" fmla="*/ 2044700 w 12192000"/>
              <a:gd name="connsiteY7" fmla="*/ 4300961 h 5482260"/>
              <a:gd name="connsiteX8" fmla="*/ 176349 w 12192000"/>
              <a:gd name="connsiteY8" fmla="*/ 3243909 h 5482260"/>
              <a:gd name="connsiteX9" fmla="*/ 0 w 12192000"/>
              <a:gd name="connsiteY9" fmla="*/ 3051242 h 5482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482260">
                <a:moveTo>
                  <a:pt x="0" y="0"/>
                </a:moveTo>
                <a:lnTo>
                  <a:pt x="12192000" y="0"/>
                </a:lnTo>
                <a:lnTo>
                  <a:pt x="12192000" y="3499535"/>
                </a:lnTo>
                <a:lnTo>
                  <a:pt x="12156095" y="3484296"/>
                </a:lnTo>
                <a:cubicBezTo>
                  <a:pt x="12063871" y="3450309"/>
                  <a:pt x="11973917" y="3433194"/>
                  <a:pt x="11887200" y="3437361"/>
                </a:cubicBezTo>
                <a:cubicBezTo>
                  <a:pt x="10962217" y="3481811"/>
                  <a:pt x="9994900" y="5505344"/>
                  <a:pt x="9042400" y="5482061"/>
                </a:cubicBezTo>
                <a:cubicBezTo>
                  <a:pt x="8089901" y="5458778"/>
                  <a:pt x="7338483" y="3494511"/>
                  <a:pt x="6172202" y="3297661"/>
                </a:cubicBezTo>
                <a:cubicBezTo>
                  <a:pt x="5005918" y="3100811"/>
                  <a:pt x="3158067" y="4457594"/>
                  <a:pt x="2044700" y="4300961"/>
                </a:cubicBezTo>
                <a:cubicBezTo>
                  <a:pt x="1348846" y="4203065"/>
                  <a:pt x="676970" y="3746328"/>
                  <a:pt x="176349" y="3243909"/>
                </a:cubicBezTo>
                <a:lnTo>
                  <a:pt x="0" y="3051242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-30716" y="-13500"/>
            <a:ext cx="3621878" cy="6888212"/>
            <a:chOff x="-30716" y="-13500"/>
            <a:chExt cx="3621878" cy="6888212"/>
          </a:xfrm>
        </p:grpSpPr>
        <p:sp>
          <p:nvSpPr>
            <p:cNvPr id="55" name="Freeform 54"/>
            <p:cNvSpPr/>
            <p:nvPr/>
          </p:nvSpPr>
          <p:spPr>
            <a:xfrm rot="10800000" flipH="1">
              <a:off x="-16969" y="0"/>
              <a:ext cx="3142637" cy="6874712"/>
            </a:xfrm>
            <a:custGeom>
              <a:avLst/>
              <a:gdLst>
                <a:gd name="connsiteX0" fmla="*/ 0 w 3142637"/>
                <a:gd name="connsiteY0" fmla="*/ 1681529 h 6874712"/>
                <a:gd name="connsiteX1" fmla="*/ 150269 w 3142637"/>
                <a:gd name="connsiteY1" fmla="*/ 1206121 h 6874712"/>
                <a:gd name="connsiteX2" fmla="*/ 442896 w 3142637"/>
                <a:gd name="connsiteY2" fmla="*/ 24574 h 6874712"/>
                <a:gd name="connsiteX3" fmla="*/ 441377 w 3142637"/>
                <a:gd name="connsiteY3" fmla="*/ 0 h 6874712"/>
                <a:gd name="connsiteX4" fmla="*/ 0 w 3142637"/>
                <a:gd name="connsiteY4" fmla="*/ 0 h 6874712"/>
                <a:gd name="connsiteX5" fmla="*/ 0 w 3142637"/>
                <a:gd name="connsiteY5" fmla="*/ 6874712 h 6874712"/>
                <a:gd name="connsiteX6" fmla="*/ 3142637 w 3142637"/>
                <a:gd name="connsiteY6" fmla="*/ 6874712 h 6874712"/>
                <a:gd name="connsiteX7" fmla="*/ 2959255 w 3142637"/>
                <a:gd name="connsiteY7" fmla="*/ 6540338 h 6874712"/>
                <a:gd name="connsiteX8" fmla="*/ 2420297 w 3142637"/>
                <a:gd name="connsiteY8" fmla="*/ 5647073 h 6874712"/>
                <a:gd name="connsiteX9" fmla="*/ 107592 w 3142637"/>
                <a:gd name="connsiteY9" fmla="*/ 3902802 h 6874712"/>
                <a:gd name="connsiteX10" fmla="*/ 0 w 3142637"/>
                <a:gd name="connsiteY10" fmla="*/ 3780446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2637" h="6874712">
                  <a:moveTo>
                    <a:pt x="0" y="1681529"/>
                  </a:moveTo>
                  <a:lnTo>
                    <a:pt x="150269" y="1206121"/>
                  </a:lnTo>
                  <a:cubicBezTo>
                    <a:pt x="300189" y="739255"/>
                    <a:pt x="435283" y="312861"/>
                    <a:pt x="442896" y="24574"/>
                  </a:cubicBezTo>
                  <a:lnTo>
                    <a:pt x="441377" y="0"/>
                  </a:lnTo>
                  <a:lnTo>
                    <a:pt x="0" y="0"/>
                  </a:lnTo>
                  <a:close/>
                  <a:moveTo>
                    <a:pt x="0" y="6874712"/>
                  </a:moveTo>
                  <a:lnTo>
                    <a:pt x="3142637" y="6874712"/>
                  </a:lnTo>
                  <a:lnTo>
                    <a:pt x="2959255" y="6540338"/>
                  </a:lnTo>
                  <a:cubicBezTo>
                    <a:pt x="2766422" y="6198708"/>
                    <a:pt x="2575863" y="5888628"/>
                    <a:pt x="2420297" y="5647073"/>
                  </a:cubicBezTo>
                  <a:cubicBezTo>
                    <a:pt x="1881006" y="4809681"/>
                    <a:pt x="707573" y="4507346"/>
                    <a:pt x="107592" y="3902802"/>
                  </a:cubicBezTo>
                  <a:lnTo>
                    <a:pt x="0" y="3780446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6" name="Freeform 55"/>
            <p:cNvSpPr/>
            <p:nvPr/>
          </p:nvSpPr>
          <p:spPr>
            <a:xfrm rot="10800000" flipH="1">
              <a:off x="-30716" y="-13500"/>
              <a:ext cx="2931041" cy="6888212"/>
            </a:xfrm>
            <a:custGeom>
              <a:avLst/>
              <a:gdLst>
                <a:gd name="connsiteX0" fmla="*/ 0 w 2931041"/>
                <a:gd name="connsiteY0" fmla="*/ 990539 h 6888212"/>
                <a:gd name="connsiteX1" fmla="*/ 4472 w 2931041"/>
                <a:gd name="connsiteY1" fmla="*/ 976513 h 6888212"/>
                <a:gd name="connsiteX2" fmla="*/ 223896 w 2931041"/>
                <a:gd name="connsiteY2" fmla="*/ 24575 h 6888212"/>
                <a:gd name="connsiteX3" fmla="*/ 222377 w 2931041"/>
                <a:gd name="connsiteY3" fmla="*/ 0 h 6888212"/>
                <a:gd name="connsiteX4" fmla="*/ 0 w 2931041"/>
                <a:gd name="connsiteY4" fmla="*/ 0 h 6888212"/>
                <a:gd name="connsiteX5" fmla="*/ 0 w 2931041"/>
                <a:gd name="connsiteY5" fmla="*/ 6888212 h 6888212"/>
                <a:gd name="connsiteX6" fmla="*/ 2931041 w 2931041"/>
                <a:gd name="connsiteY6" fmla="*/ 6888212 h 6888212"/>
                <a:gd name="connsiteX7" fmla="*/ 2740255 w 2931041"/>
                <a:gd name="connsiteY7" fmla="*/ 6540338 h 6888212"/>
                <a:gd name="connsiteX8" fmla="*/ 2201297 w 2931041"/>
                <a:gd name="connsiteY8" fmla="*/ 5647073 h 6888212"/>
                <a:gd name="connsiteX9" fmla="*/ 36679 w 2931041"/>
                <a:gd name="connsiteY9" fmla="*/ 4037329 h 6888212"/>
                <a:gd name="connsiteX10" fmla="*/ 0 w 2931041"/>
                <a:gd name="connsiteY10" fmla="*/ 4004008 h 688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31041" h="6888212">
                  <a:moveTo>
                    <a:pt x="0" y="990539"/>
                  </a:moveTo>
                  <a:lnTo>
                    <a:pt x="4472" y="976513"/>
                  </a:lnTo>
                  <a:cubicBezTo>
                    <a:pt x="122679" y="600960"/>
                    <a:pt x="217552" y="264814"/>
                    <a:pt x="223896" y="24575"/>
                  </a:cubicBezTo>
                  <a:lnTo>
                    <a:pt x="222377" y="0"/>
                  </a:lnTo>
                  <a:lnTo>
                    <a:pt x="0" y="0"/>
                  </a:lnTo>
                  <a:close/>
                  <a:moveTo>
                    <a:pt x="0" y="6888212"/>
                  </a:moveTo>
                  <a:lnTo>
                    <a:pt x="2931041" y="6888212"/>
                  </a:lnTo>
                  <a:lnTo>
                    <a:pt x="2740255" y="6540338"/>
                  </a:lnTo>
                  <a:cubicBezTo>
                    <a:pt x="2547422" y="6198708"/>
                    <a:pt x="2356863" y="5888628"/>
                    <a:pt x="2201297" y="5647073"/>
                  </a:cubicBezTo>
                  <a:cubicBezTo>
                    <a:pt x="1703490" y="4874095"/>
                    <a:pt x="665348" y="4557024"/>
                    <a:pt x="36679" y="4037329"/>
                  </a:cubicBezTo>
                  <a:lnTo>
                    <a:pt x="0" y="4004008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H="1">
              <a:off x="-16970" y="0"/>
              <a:ext cx="3608132" cy="6874712"/>
            </a:xfrm>
            <a:custGeom>
              <a:avLst/>
              <a:gdLst>
                <a:gd name="connsiteX0" fmla="*/ 0 w 3608132"/>
                <a:gd name="connsiteY0" fmla="*/ 6874712 h 6874712"/>
                <a:gd name="connsiteX1" fmla="*/ 3608132 w 3608132"/>
                <a:gd name="connsiteY1" fmla="*/ 6874712 h 6874712"/>
                <a:gd name="connsiteX2" fmla="*/ 3424750 w 3608132"/>
                <a:gd name="connsiteY2" fmla="*/ 6540338 h 6874712"/>
                <a:gd name="connsiteX3" fmla="*/ 2885792 w 3608132"/>
                <a:gd name="connsiteY3" fmla="*/ 5647073 h 6874712"/>
                <a:gd name="connsiteX4" fmla="*/ 264173 w 3608132"/>
                <a:gd name="connsiteY4" fmla="*/ 3425701 h 6874712"/>
                <a:gd name="connsiteX5" fmla="*/ 908391 w 3608132"/>
                <a:gd name="connsiteY5" fmla="*/ 24575 h 6874712"/>
                <a:gd name="connsiteX6" fmla="*/ 906872 w 3608132"/>
                <a:gd name="connsiteY6" fmla="*/ 0 h 6874712"/>
                <a:gd name="connsiteX7" fmla="*/ 0 w 3608132"/>
                <a:gd name="connsiteY7" fmla="*/ 0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08132" h="6874712">
                  <a:moveTo>
                    <a:pt x="0" y="6874712"/>
                  </a:moveTo>
                  <a:lnTo>
                    <a:pt x="3608132" y="6874712"/>
                  </a:lnTo>
                  <a:lnTo>
                    <a:pt x="3424750" y="6540338"/>
                  </a:lnTo>
                  <a:cubicBezTo>
                    <a:pt x="3231917" y="6198708"/>
                    <a:pt x="3041358" y="5888628"/>
                    <a:pt x="2885792" y="5647073"/>
                  </a:cubicBezTo>
                  <a:cubicBezTo>
                    <a:pt x="2222049" y="4616436"/>
                    <a:pt x="597712" y="4396301"/>
                    <a:pt x="264173" y="3425701"/>
                  </a:cubicBezTo>
                  <a:cubicBezTo>
                    <a:pt x="-38748" y="2544201"/>
                    <a:pt x="888091" y="793338"/>
                    <a:pt x="908391" y="24575"/>
                  </a:cubicBezTo>
                  <a:lnTo>
                    <a:pt x="906872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6" name="Freeform 35"/>
            <p:cNvSpPr/>
            <p:nvPr/>
          </p:nvSpPr>
          <p:spPr>
            <a:xfrm rot="10800000" flipH="1">
              <a:off x="-30715" y="0"/>
              <a:ext cx="3389131" cy="6856333"/>
            </a:xfrm>
            <a:custGeom>
              <a:avLst/>
              <a:gdLst>
                <a:gd name="connsiteX0" fmla="*/ 0 w 3389131"/>
                <a:gd name="connsiteY0" fmla="*/ 2746807 h 6856333"/>
                <a:gd name="connsiteX1" fmla="*/ 15182 w 3389131"/>
                <a:gd name="connsiteY1" fmla="*/ 2612121 h 6856333"/>
                <a:gd name="connsiteX2" fmla="*/ 689390 w 3389131"/>
                <a:gd name="connsiteY2" fmla="*/ 6196 h 6856333"/>
                <a:gd name="connsiteX3" fmla="*/ 689007 w 3389131"/>
                <a:gd name="connsiteY3" fmla="*/ 0 h 6856333"/>
                <a:gd name="connsiteX4" fmla="*/ 0 w 3389131"/>
                <a:gd name="connsiteY4" fmla="*/ 0 h 6856333"/>
                <a:gd name="connsiteX5" fmla="*/ 0 w 3389131"/>
                <a:gd name="connsiteY5" fmla="*/ 6856333 h 6856333"/>
                <a:gd name="connsiteX6" fmla="*/ 3389131 w 3389131"/>
                <a:gd name="connsiteY6" fmla="*/ 6856333 h 6856333"/>
                <a:gd name="connsiteX7" fmla="*/ 3205749 w 3389131"/>
                <a:gd name="connsiteY7" fmla="*/ 6521959 h 6856333"/>
                <a:gd name="connsiteX8" fmla="*/ 2666791 w 3389131"/>
                <a:gd name="connsiteY8" fmla="*/ 5628694 h 6856333"/>
                <a:gd name="connsiteX9" fmla="*/ 45172 w 3389131"/>
                <a:gd name="connsiteY9" fmla="*/ 3407322 h 6856333"/>
                <a:gd name="connsiteX10" fmla="*/ 2264 w 3389131"/>
                <a:gd name="connsiteY10" fmla="*/ 3232305 h 6856333"/>
                <a:gd name="connsiteX11" fmla="*/ 0 w 3389131"/>
                <a:gd name="connsiteY11" fmla="*/ 3206965 h 6856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131" h="6856333">
                  <a:moveTo>
                    <a:pt x="0" y="2746807"/>
                  </a:moveTo>
                  <a:lnTo>
                    <a:pt x="15182" y="2612121"/>
                  </a:lnTo>
                  <a:cubicBezTo>
                    <a:pt x="149012" y="1711772"/>
                    <a:pt x="674165" y="582768"/>
                    <a:pt x="689390" y="6196"/>
                  </a:cubicBezTo>
                  <a:lnTo>
                    <a:pt x="689007" y="0"/>
                  </a:lnTo>
                  <a:lnTo>
                    <a:pt x="0" y="0"/>
                  </a:lnTo>
                  <a:close/>
                  <a:moveTo>
                    <a:pt x="0" y="6856333"/>
                  </a:moveTo>
                  <a:lnTo>
                    <a:pt x="3389131" y="6856333"/>
                  </a:lnTo>
                  <a:lnTo>
                    <a:pt x="3205749" y="6521959"/>
                  </a:lnTo>
                  <a:cubicBezTo>
                    <a:pt x="3012916" y="6180329"/>
                    <a:pt x="2822357" y="5870249"/>
                    <a:pt x="2666791" y="5628694"/>
                  </a:cubicBezTo>
                  <a:cubicBezTo>
                    <a:pt x="2003048" y="4598057"/>
                    <a:pt x="378711" y="4377921"/>
                    <a:pt x="45172" y="3407322"/>
                  </a:cubicBezTo>
                  <a:cubicBezTo>
                    <a:pt x="26240" y="3352228"/>
                    <a:pt x="12111" y="3293739"/>
                    <a:pt x="2264" y="3232305"/>
                  </a:cubicBezTo>
                  <a:lnTo>
                    <a:pt x="0" y="3206965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66" name="Freeform 65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7" name="Freeform 66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4" name="Freeform 63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5" name="Freeform 64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Area Chart Presentation Slides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63" name="Freeform 62"/>
          <p:cNvSpPr/>
          <p:nvPr/>
        </p:nvSpPr>
        <p:spPr>
          <a:xfrm>
            <a:off x="10923856" y="-13500"/>
            <a:ext cx="1268145" cy="1172257"/>
          </a:xfrm>
          <a:custGeom>
            <a:avLst/>
            <a:gdLst>
              <a:gd name="connsiteX0" fmla="*/ 55772 w 1268145"/>
              <a:gd name="connsiteY0" fmla="*/ 0 h 1172257"/>
              <a:gd name="connsiteX1" fmla="*/ 1268145 w 1268145"/>
              <a:gd name="connsiteY1" fmla="*/ 0 h 1172257"/>
              <a:gd name="connsiteX2" fmla="*/ 1268145 w 1268145"/>
              <a:gd name="connsiteY2" fmla="*/ 1074086 h 1172257"/>
              <a:gd name="connsiteX3" fmla="*/ 1213772 w 1268145"/>
              <a:gd name="connsiteY3" fmla="*/ 1103598 h 1172257"/>
              <a:gd name="connsiteX4" fmla="*/ 873692 w 1268145"/>
              <a:gd name="connsiteY4" fmla="*/ 1172257 h 1172257"/>
              <a:gd name="connsiteX5" fmla="*/ 0 w 1268145"/>
              <a:gd name="connsiteY5" fmla="*/ 298565 h 1172257"/>
              <a:gd name="connsiteX6" fmla="*/ 17750 w 1268145"/>
              <a:gd name="connsiteY6" fmla="*/ 122486 h 1172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68145" h="1172257">
                <a:moveTo>
                  <a:pt x="55772" y="0"/>
                </a:moveTo>
                <a:lnTo>
                  <a:pt x="1268145" y="0"/>
                </a:lnTo>
                <a:lnTo>
                  <a:pt x="1268145" y="1074086"/>
                </a:lnTo>
                <a:lnTo>
                  <a:pt x="1213772" y="1103598"/>
                </a:lnTo>
                <a:cubicBezTo>
                  <a:pt x="1109245" y="1147809"/>
                  <a:pt x="994324" y="1172257"/>
                  <a:pt x="873692" y="1172257"/>
                </a:cubicBezTo>
                <a:cubicBezTo>
                  <a:pt x="391165" y="1172257"/>
                  <a:pt x="0" y="781092"/>
                  <a:pt x="0" y="298565"/>
                </a:cubicBezTo>
                <a:cubicBezTo>
                  <a:pt x="0" y="238249"/>
                  <a:pt x="6112" y="179361"/>
                  <a:pt x="17750" y="122486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73398" y="1938123"/>
            <a:ext cx="5874256" cy="35718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02" y="1660525"/>
            <a:ext cx="7897848" cy="4560118"/>
          </a:xfrm>
          <a:prstGeom prst="rect">
            <a:avLst/>
          </a:prstGeom>
        </p:spPr>
      </p:pic>
      <p:graphicFrame>
        <p:nvGraphicFramePr>
          <p:cNvPr id="40" name="Chart 39"/>
          <p:cNvGraphicFramePr/>
          <p:nvPr>
            <p:extLst>
              <p:ext uri="{D42A27DB-BD31-4B8C-83A1-F6EECF244321}">
                <p14:modId xmlns:p14="http://schemas.microsoft.com/office/powerpoint/2010/main" val="2044231502"/>
              </p:ext>
            </p:extLst>
          </p:nvPr>
        </p:nvGraphicFramePr>
        <p:xfrm>
          <a:off x="1765300" y="2173072"/>
          <a:ext cx="5290452" cy="32043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1" name="Oval 40"/>
          <p:cNvSpPr/>
          <p:nvPr/>
        </p:nvSpPr>
        <p:spPr>
          <a:xfrm>
            <a:off x="9019347" y="5170956"/>
            <a:ext cx="546339" cy="546339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950944" y="2289196"/>
            <a:ext cx="2683144" cy="172354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</a:t>
            </a:r>
            <a:r>
              <a:rPr lang="en-US" sz="1400" dirty="0" err="1">
                <a:solidFill>
                  <a:schemeClr val="bg1"/>
                </a:solidFill>
              </a:rPr>
              <a:t>amet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consectetur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adipiscing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elit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Vivamus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volutpat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hendrerit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tortor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Nullam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pretium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purus</a:t>
            </a:r>
            <a:r>
              <a:rPr lang="en-US" sz="1400" dirty="0">
                <a:solidFill>
                  <a:schemeClr val="bg1"/>
                </a:solidFill>
              </a:rPr>
              <a:t> quam, in </a:t>
            </a:r>
            <a:r>
              <a:rPr lang="en-US" sz="1400" dirty="0" err="1">
                <a:solidFill>
                  <a:schemeClr val="bg1"/>
                </a:solidFill>
              </a:rPr>
              <a:t>vestibulum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risus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mattis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malesuada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Fusce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augue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purus</a:t>
            </a:r>
            <a:r>
              <a:rPr lang="en-US" sz="1400" dirty="0">
                <a:solidFill>
                  <a:schemeClr val="bg1"/>
                </a:solidFill>
              </a:rPr>
              <a:t>, dictum sit </a:t>
            </a:r>
            <a:r>
              <a:rPr lang="en-US" sz="1400" dirty="0" err="1">
                <a:solidFill>
                  <a:schemeClr val="bg1"/>
                </a:solidFill>
              </a:rPr>
              <a:t>amet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ultrices</a:t>
            </a:r>
            <a:r>
              <a:rPr lang="en-US" sz="1400" dirty="0">
                <a:solidFill>
                  <a:schemeClr val="bg1"/>
                </a:solidFill>
              </a:rPr>
              <a:t> non, </a:t>
            </a:r>
            <a:r>
              <a:rPr lang="en-US" sz="1400" dirty="0" err="1">
                <a:solidFill>
                  <a:schemeClr val="bg1"/>
                </a:solidFill>
              </a:rPr>
              <a:t>finibus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blandit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sapien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Quisque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viverra</a:t>
            </a:r>
            <a:r>
              <a:rPr lang="en-US" sz="1400" dirty="0">
                <a:solidFill>
                  <a:schemeClr val="bg1"/>
                </a:solidFill>
              </a:rPr>
              <a:t> a lacus </a:t>
            </a:r>
            <a:r>
              <a:rPr lang="en-US" sz="1400" dirty="0" err="1">
                <a:solidFill>
                  <a:schemeClr val="bg1"/>
                </a:solidFill>
              </a:rPr>
              <a:t>ut</a:t>
            </a:r>
            <a:r>
              <a:rPr lang="en-US" sz="1400" dirty="0">
                <a:solidFill>
                  <a:schemeClr val="bg1"/>
                </a:solidFill>
              </a:rPr>
              <a:t> gravida. </a:t>
            </a:r>
          </a:p>
        </p:txBody>
      </p:sp>
      <p:grpSp>
        <p:nvGrpSpPr>
          <p:cNvPr id="44" name="Group 43"/>
          <p:cNvGrpSpPr/>
          <p:nvPr/>
        </p:nvGrpSpPr>
        <p:grpSpPr>
          <a:xfrm>
            <a:off x="7950944" y="2080233"/>
            <a:ext cx="613202" cy="0"/>
            <a:chOff x="5410200" y="5090501"/>
            <a:chExt cx="613202" cy="0"/>
          </a:xfrm>
        </p:grpSpPr>
        <p:cxnSp>
          <p:nvCxnSpPr>
            <p:cNvPr id="45" name="Straight Connector 44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698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698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Freeform 76"/>
          <p:cNvSpPr/>
          <p:nvPr/>
        </p:nvSpPr>
        <p:spPr>
          <a:xfrm>
            <a:off x="0" y="2477783"/>
            <a:ext cx="242857" cy="534100"/>
          </a:xfrm>
          <a:custGeom>
            <a:avLst/>
            <a:gdLst>
              <a:gd name="connsiteX0" fmla="*/ 0 w 242857"/>
              <a:gd name="connsiteY0" fmla="*/ 0 h 534100"/>
              <a:gd name="connsiteX1" fmla="*/ 76017 w 242857"/>
              <a:gd name="connsiteY1" fmla="*/ 15347 h 534100"/>
              <a:gd name="connsiteX2" fmla="*/ 242857 w 242857"/>
              <a:gd name="connsiteY2" fmla="*/ 267050 h 534100"/>
              <a:gd name="connsiteX3" fmla="*/ 76017 w 242857"/>
              <a:gd name="connsiteY3" fmla="*/ 518753 h 534100"/>
              <a:gd name="connsiteX4" fmla="*/ 0 w 242857"/>
              <a:gd name="connsiteY4" fmla="*/ 534100 h 534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857" h="534100">
                <a:moveTo>
                  <a:pt x="0" y="0"/>
                </a:moveTo>
                <a:lnTo>
                  <a:pt x="76017" y="15347"/>
                </a:lnTo>
                <a:cubicBezTo>
                  <a:pt x="174062" y="56817"/>
                  <a:pt x="242857" y="153899"/>
                  <a:pt x="242857" y="267050"/>
                </a:cubicBezTo>
                <a:cubicBezTo>
                  <a:pt x="242857" y="380201"/>
                  <a:pt x="174062" y="477284"/>
                  <a:pt x="76017" y="518753"/>
                </a:cubicBezTo>
                <a:lnTo>
                  <a:pt x="0" y="534100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0134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18545" b="46726"/>
          <a:stretch/>
        </p:blipFill>
        <p:spPr>
          <a:xfrm>
            <a:off x="0" y="1911803"/>
            <a:ext cx="12192000" cy="4946197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0" y="2666784"/>
            <a:ext cx="12192000" cy="4191216"/>
          </a:xfrm>
          <a:prstGeom prst="rect">
            <a:avLst/>
          </a:prstGeom>
          <a:solidFill>
            <a:srgbClr val="0C0466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0" y="0"/>
            <a:ext cx="12192000" cy="5482260"/>
          </a:xfrm>
          <a:custGeom>
            <a:avLst/>
            <a:gdLst>
              <a:gd name="connsiteX0" fmla="*/ 0 w 12192000"/>
              <a:gd name="connsiteY0" fmla="*/ 0 h 5482260"/>
              <a:gd name="connsiteX1" fmla="*/ 12192000 w 12192000"/>
              <a:gd name="connsiteY1" fmla="*/ 0 h 5482260"/>
              <a:gd name="connsiteX2" fmla="*/ 12192000 w 12192000"/>
              <a:gd name="connsiteY2" fmla="*/ 3499535 h 5482260"/>
              <a:gd name="connsiteX3" fmla="*/ 12156095 w 12192000"/>
              <a:gd name="connsiteY3" fmla="*/ 3484296 h 5482260"/>
              <a:gd name="connsiteX4" fmla="*/ 11887200 w 12192000"/>
              <a:gd name="connsiteY4" fmla="*/ 3437361 h 5482260"/>
              <a:gd name="connsiteX5" fmla="*/ 9042400 w 12192000"/>
              <a:gd name="connsiteY5" fmla="*/ 5482061 h 5482260"/>
              <a:gd name="connsiteX6" fmla="*/ 6172202 w 12192000"/>
              <a:gd name="connsiteY6" fmla="*/ 3297661 h 5482260"/>
              <a:gd name="connsiteX7" fmla="*/ 2044700 w 12192000"/>
              <a:gd name="connsiteY7" fmla="*/ 4300961 h 5482260"/>
              <a:gd name="connsiteX8" fmla="*/ 176349 w 12192000"/>
              <a:gd name="connsiteY8" fmla="*/ 3243909 h 5482260"/>
              <a:gd name="connsiteX9" fmla="*/ 0 w 12192000"/>
              <a:gd name="connsiteY9" fmla="*/ 3051242 h 5482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482260">
                <a:moveTo>
                  <a:pt x="0" y="0"/>
                </a:moveTo>
                <a:lnTo>
                  <a:pt x="12192000" y="0"/>
                </a:lnTo>
                <a:lnTo>
                  <a:pt x="12192000" y="3499535"/>
                </a:lnTo>
                <a:lnTo>
                  <a:pt x="12156095" y="3484296"/>
                </a:lnTo>
                <a:cubicBezTo>
                  <a:pt x="12063871" y="3450309"/>
                  <a:pt x="11973917" y="3433194"/>
                  <a:pt x="11887200" y="3437361"/>
                </a:cubicBezTo>
                <a:cubicBezTo>
                  <a:pt x="10962217" y="3481811"/>
                  <a:pt x="9994900" y="5505344"/>
                  <a:pt x="9042400" y="5482061"/>
                </a:cubicBezTo>
                <a:cubicBezTo>
                  <a:pt x="8089901" y="5458778"/>
                  <a:pt x="7338483" y="3494511"/>
                  <a:pt x="6172202" y="3297661"/>
                </a:cubicBezTo>
                <a:cubicBezTo>
                  <a:pt x="5005918" y="3100811"/>
                  <a:pt x="3158067" y="4457594"/>
                  <a:pt x="2044700" y="4300961"/>
                </a:cubicBezTo>
                <a:cubicBezTo>
                  <a:pt x="1348846" y="4203065"/>
                  <a:pt x="676970" y="3746328"/>
                  <a:pt x="176349" y="3243909"/>
                </a:cubicBezTo>
                <a:lnTo>
                  <a:pt x="0" y="30512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33070" y="1141897"/>
            <a:ext cx="2980871" cy="854075"/>
          </a:xfrm>
        </p:spPr>
        <p:txBody>
          <a:bodyPr lIns="0" tIns="0" rIns="0" bIns="0">
            <a:noAutofit/>
          </a:bodyPr>
          <a:lstStyle/>
          <a:p>
            <a:pPr algn="l"/>
            <a:r>
              <a:rPr lang="en-US" dirty="0"/>
              <a:t>Area Chart Presentation Slides</a:t>
            </a:r>
          </a:p>
        </p:txBody>
      </p:sp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3549459200"/>
              </p:ext>
            </p:extLst>
          </p:nvPr>
        </p:nvGraphicFramePr>
        <p:xfrm>
          <a:off x="5021942" y="856343"/>
          <a:ext cx="6662057" cy="54174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509258" y="2460166"/>
            <a:ext cx="2683144" cy="107721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Vivamus</a:t>
            </a:r>
            <a:r>
              <a:rPr lang="en-US" sz="1400" dirty="0"/>
              <a:t> </a:t>
            </a:r>
            <a:r>
              <a:rPr lang="en-US" sz="1400" dirty="0" err="1"/>
              <a:t>volutpat</a:t>
            </a:r>
            <a:r>
              <a:rPr lang="en-US" sz="1400" dirty="0"/>
              <a:t> </a:t>
            </a:r>
            <a:r>
              <a:rPr lang="en-US" sz="1400" dirty="0" err="1"/>
              <a:t>hendrerit</a:t>
            </a:r>
            <a:r>
              <a:rPr lang="en-US" sz="1400" dirty="0"/>
              <a:t> </a:t>
            </a:r>
            <a:r>
              <a:rPr lang="en-US" sz="1400" dirty="0" err="1"/>
              <a:t>tortor</a:t>
            </a:r>
            <a:r>
              <a:rPr lang="en-US" sz="1400" dirty="0"/>
              <a:t>. </a:t>
            </a:r>
            <a:r>
              <a:rPr lang="en-US" sz="1400" dirty="0" err="1"/>
              <a:t>Nullam</a:t>
            </a:r>
            <a:r>
              <a:rPr lang="en-US" sz="1400" dirty="0"/>
              <a:t> </a:t>
            </a:r>
            <a:r>
              <a:rPr lang="en-US" sz="1400" dirty="0" err="1"/>
              <a:t>pretium</a:t>
            </a:r>
            <a:r>
              <a:rPr lang="en-US" sz="1400" dirty="0"/>
              <a:t> </a:t>
            </a:r>
            <a:r>
              <a:rPr lang="en-US" sz="1400" dirty="0" err="1"/>
              <a:t>purus</a:t>
            </a:r>
            <a:r>
              <a:rPr lang="en-US" sz="1400" dirty="0"/>
              <a:t> quam, in </a:t>
            </a:r>
            <a:r>
              <a:rPr lang="en-US" sz="1400" dirty="0" err="1"/>
              <a:t>vestibulum</a:t>
            </a:r>
            <a:r>
              <a:rPr lang="en-US" sz="1400" dirty="0"/>
              <a:t> </a:t>
            </a:r>
            <a:r>
              <a:rPr lang="en-US" sz="1400" dirty="0" err="1"/>
              <a:t>risus</a:t>
            </a:r>
            <a:r>
              <a:rPr lang="en-US" sz="1400" dirty="0"/>
              <a:t> </a:t>
            </a:r>
            <a:r>
              <a:rPr lang="en-US" sz="1400" dirty="0" err="1"/>
              <a:t>mattis</a:t>
            </a:r>
            <a:r>
              <a:rPr lang="en-US" sz="1400" dirty="0"/>
              <a:t> </a:t>
            </a:r>
            <a:r>
              <a:rPr lang="en-US" sz="1400" dirty="0" err="1"/>
              <a:t>malesuada</a:t>
            </a:r>
            <a:r>
              <a:rPr lang="en-US" sz="1400" dirty="0"/>
              <a:t>. </a:t>
            </a:r>
          </a:p>
        </p:txBody>
      </p:sp>
      <p:cxnSp>
        <p:nvCxnSpPr>
          <p:cNvPr id="23" name="Straight Connector 22"/>
          <p:cNvCxnSpPr/>
          <p:nvPr/>
        </p:nvCxnSpPr>
        <p:spPr>
          <a:xfrm>
            <a:off x="986746" y="856343"/>
            <a:ext cx="0" cy="3286535"/>
          </a:xfrm>
          <a:prstGeom prst="line">
            <a:avLst/>
          </a:prstGeom>
          <a:ln w="15875" cap="rnd">
            <a:solidFill>
              <a:srgbClr val="7003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/>
          <p:cNvGrpSpPr/>
          <p:nvPr/>
        </p:nvGrpSpPr>
        <p:grpSpPr>
          <a:xfrm>
            <a:off x="551317" y="3532546"/>
            <a:ext cx="870858" cy="870858"/>
            <a:chOff x="551317" y="3532546"/>
            <a:chExt cx="870858" cy="870858"/>
          </a:xfrm>
        </p:grpSpPr>
        <p:sp>
          <p:nvSpPr>
            <p:cNvPr id="24" name="Oval 23"/>
            <p:cNvSpPr/>
            <p:nvPr/>
          </p:nvSpPr>
          <p:spPr>
            <a:xfrm>
              <a:off x="551317" y="3532546"/>
              <a:ext cx="870858" cy="870858"/>
            </a:xfrm>
            <a:prstGeom prst="ellipse">
              <a:avLst/>
            </a:prstGeom>
            <a:gradFill>
              <a:gsLst>
                <a:gs pos="0">
                  <a:srgbClr val="D30392"/>
                </a:gs>
                <a:gs pos="81000">
                  <a:srgbClr val="0C0466"/>
                </a:gs>
              </a:gsLst>
              <a:lin ang="18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806565" y="3790969"/>
              <a:ext cx="360363" cy="354013"/>
              <a:chOff x="7718425" y="3616325"/>
              <a:chExt cx="360363" cy="354013"/>
            </a:xfrm>
            <a:solidFill>
              <a:schemeClr val="bg1"/>
            </a:solidFill>
          </p:grpSpPr>
          <p:sp>
            <p:nvSpPr>
              <p:cNvPr id="28" name="Freeform 1482"/>
              <p:cNvSpPr>
                <a:spLocks noEditPoints="1"/>
              </p:cNvSpPr>
              <p:nvPr/>
            </p:nvSpPr>
            <p:spPr bwMode="auto">
              <a:xfrm>
                <a:off x="7718425" y="3616325"/>
                <a:ext cx="360363" cy="354013"/>
              </a:xfrm>
              <a:custGeom>
                <a:avLst/>
                <a:gdLst>
                  <a:gd name="T0" fmla="*/ 94 w 96"/>
                  <a:gd name="T1" fmla="*/ 94 h 94"/>
                  <a:gd name="T2" fmla="*/ 2 w 96"/>
                  <a:gd name="T3" fmla="*/ 94 h 94"/>
                  <a:gd name="T4" fmla="*/ 0 w 96"/>
                  <a:gd name="T5" fmla="*/ 92 h 94"/>
                  <a:gd name="T6" fmla="*/ 0 w 96"/>
                  <a:gd name="T7" fmla="*/ 46 h 94"/>
                  <a:gd name="T8" fmla="*/ 0 w 96"/>
                  <a:gd name="T9" fmla="*/ 46 h 94"/>
                  <a:gd name="T10" fmla="*/ 0 w 96"/>
                  <a:gd name="T11" fmla="*/ 2 h 94"/>
                  <a:gd name="T12" fmla="*/ 2 w 96"/>
                  <a:gd name="T13" fmla="*/ 0 h 94"/>
                  <a:gd name="T14" fmla="*/ 4 w 96"/>
                  <a:gd name="T15" fmla="*/ 2 h 94"/>
                  <a:gd name="T16" fmla="*/ 4 w 96"/>
                  <a:gd name="T17" fmla="*/ 43 h 94"/>
                  <a:gd name="T18" fmla="*/ 37 w 96"/>
                  <a:gd name="T19" fmla="*/ 25 h 94"/>
                  <a:gd name="T20" fmla="*/ 39 w 96"/>
                  <a:gd name="T21" fmla="*/ 25 h 94"/>
                  <a:gd name="T22" fmla="*/ 68 w 96"/>
                  <a:gd name="T23" fmla="*/ 34 h 94"/>
                  <a:gd name="T24" fmla="*/ 92 w 96"/>
                  <a:gd name="T25" fmla="*/ 5 h 94"/>
                  <a:gd name="T26" fmla="*/ 95 w 96"/>
                  <a:gd name="T27" fmla="*/ 5 h 94"/>
                  <a:gd name="T28" fmla="*/ 96 w 96"/>
                  <a:gd name="T29" fmla="*/ 7 h 94"/>
                  <a:gd name="T30" fmla="*/ 96 w 96"/>
                  <a:gd name="T31" fmla="*/ 92 h 94"/>
                  <a:gd name="T32" fmla="*/ 94 w 96"/>
                  <a:gd name="T33" fmla="*/ 94 h 94"/>
                  <a:gd name="T34" fmla="*/ 4 w 96"/>
                  <a:gd name="T35" fmla="*/ 90 h 94"/>
                  <a:gd name="T36" fmla="*/ 92 w 96"/>
                  <a:gd name="T37" fmla="*/ 90 h 94"/>
                  <a:gd name="T38" fmla="*/ 92 w 96"/>
                  <a:gd name="T39" fmla="*/ 12 h 94"/>
                  <a:gd name="T40" fmla="*/ 70 w 96"/>
                  <a:gd name="T41" fmla="*/ 38 h 94"/>
                  <a:gd name="T42" fmla="*/ 68 w 96"/>
                  <a:gd name="T43" fmla="*/ 38 h 94"/>
                  <a:gd name="T44" fmla="*/ 38 w 96"/>
                  <a:gd name="T45" fmla="*/ 29 h 94"/>
                  <a:gd name="T46" fmla="*/ 4 w 96"/>
                  <a:gd name="T47" fmla="*/ 47 h 94"/>
                  <a:gd name="T48" fmla="*/ 4 w 96"/>
                  <a:gd name="T49" fmla="*/ 9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6" h="94">
                    <a:moveTo>
                      <a:pt x="94" y="94"/>
                    </a:moveTo>
                    <a:cubicBezTo>
                      <a:pt x="2" y="94"/>
                      <a:pt x="2" y="94"/>
                      <a:pt x="2" y="94"/>
                    </a:cubicBezTo>
                    <a:cubicBezTo>
                      <a:pt x="1" y="94"/>
                      <a:pt x="0" y="93"/>
                      <a:pt x="0" y="9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4" y="1"/>
                      <a:pt x="4" y="2"/>
                    </a:cubicBezTo>
                    <a:cubicBezTo>
                      <a:pt x="4" y="43"/>
                      <a:pt x="4" y="43"/>
                      <a:pt x="4" y="43"/>
                    </a:cubicBezTo>
                    <a:cubicBezTo>
                      <a:pt x="37" y="25"/>
                      <a:pt x="37" y="25"/>
                      <a:pt x="37" y="25"/>
                    </a:cubicBezTo>
                    <a:cubicBezTo>
                      <a:pt x="38" y="24"/>
                      <a:pt x="38" y="24"/>
                      <a:pt x="39" y="25"/>
                    </a:cubicBezTo>
                    <a:cubicBezTo>
                      <a:pt x="68" y="34"/>
                      <a:pt x="68" y="34"/>
                      <a:pt x="68" y="34"/>
                    </a:cubicBezTo>
                    <a:cubicBezTo>
                      <a:pt x="92" y="5"/>
                      <a:pt x="92" y="5"/>
                      <a:pt x="92" y="5"/>
                    </a:cubicBezTo>
                    <a:cubicBezTo>
                      <a:pt x="93" y="5"/>
                      <a:pt x="94" y="5"/>
                      <a:pt x="95" y="5"/>
                    </a:cubicBezTo>
                    <a:cubicBezTo>
                      <a:pt x="95" y="5"/>
                      <a:pt x="96" y="6"/>
                      <a:pt x="96" y="7"/>
                    </a:cubicBezTo>
                    <a:cubicBezTo>
                      <a:pt x="96" y="92"/>
                      <a:pt x="96" y="92"/>
                      <a:pt x="96" y="92"/>
                    </a:cubicBezTo>
                    <a:cubicBezTo>
                      <a:pt x="96" y="93"/>
                      <a:pt x="95" y="94"/>
                      <a:pt x="94" y="94"/>
                    </a:cubicBezTo>
                    <a:close/>
                    <a:moveTo>
                      <a:pt x="4" y="90"/>
                    </a:moveTo>
                    <a:cubicBezTo>
                      <a:pt x="92" y="90"/>
                      <a:pt x="92" y="90"/>
                      <a:pt x="92" y="90"/>
                    </a:cubicBezTo>
                    <a:cubicBezTo>
                      <a:pt x="92" y="12"/>
                      <a:pt x="92" y="12"/>
                      <a:pt x="92" y="1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69" y="38"/>
                      <a:pt x="68" y="38"/>
                      <a:pt x="68" y="3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4" y="47"/>
                      <a:pt x="4" y="47"/>
                      <a:pt x="4" y="47"/>
                    </a:cubicBezTo>
                    <a:lnTo>
                      <a:pt x="4" y="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9" name="Freeform 1483"/>
              <p:cNvSpPr>
                <a:spLocks/>
              </p:cNvSpPr>
              <p:nvPr/>
            </p:nvSpPr>
            <p:spPr bwMode="auto">
              <a:xfrm>
                <a:off x="7718425" y="3752850"/>
                <a:ext cx="360363" cy="134938"/>
              </a:xfrm>
              <a:custGeom>
                <a:avLst/>
                <a:gdLst>
                  <a:gd name="T0" fmla="*/ 2 w 96"/>
                  <a:gd name="T1" fmla="*/ 36 h 36"/>
                  <a:gd name="T2" fmla="*/ 0 w 96"/>
                  <a:gd name="T3" fmla="*/ 35 h 36"/>
                  <a:gd name="T4" fmla="*/ 1 w 96"/>
                  <a:gd name="T5" fmla="*/ 32 h 36"/>
                  <a:gd name="T6" fmla="*/ 33 w 96"/>
                  <a:gd name="T7" fmla="*/ 14 h 36"/>
                  <a:gd name="T8" fmla="*/ 34 w 96"/>
                  <a:gd name="T9" fmla="*/ 14 h 36"/>
                  <a:gd name="T10" fmla="*/ 60 w 96"/>
                  <a:gd name="T11" fmla="*/ 14 h 36"/>
                  <a:gd name="T12" fmla="*/ 93 w 96"/>
                  <a:gd name="T13" fmla="*/ 0 h 36"/>
                  <a:gd name="T14" fmla="*/ 96 w 96"/>
                  <a:gd name="T15" fmla="*/ 1 h 36"/>
                  <a:gd name="T16" fmla="*/ 95 w 96"/>
                  <a:gd name="T17" fmla="*/ 4 h 36"/>
                  <a:gd name="T18" fmla="*/ 61 w 96"/>
                  <a:gd name="T19" fmla="*/ 18 h 36"/>
                  <a:gd name="T20" fmla="*/ 61 w 96"/>
                  <a:gd name="T21" fmla="*/ 18 h 36"/>
                  <a:gd name="T22" fmla="*/ 35 w 96"/>
                  <a:gd name="T23" fmla="*/ 18 h 36"/>
                  <a:gd name="T24" fmla="*/ 3 w 96"/>
                  <a:gd name="T25" fmla="*/ 36 h 36"/>
                  <a:gd name="T26" fmla="*/ 2 w 96"/>
                  <a:gd name="T27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6" h="36">
                    <a:moveTo>
                      <a:pt x="2" y="36"/>
                    </a:moveTo>
                    <a:cubicBezTo>
                      <a:pt x="1" y="36"/>
                      <a:pt x="1" y="36"/>
                      <a:pt x="0" y="35"/>
                    </a:cubicBezTo>
                    <a:cubicBezTo>
                      <a:pt x="0" y="34"/>
                      <a:pt x="0" y="33"/>
                      <a:pt x="1" y="32"/>
                    </a:cubicBezTo>
                    <a:cubicBezTo>
                      <a:pt x="33" y="14"/>
                      <a:pt x="33" y="14"/>
                      <a:pt x="33" y="14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60" y="14"/>
                      <a:pt x="60" y="14"/>
                      <a:pt x="60" y="14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94" y="0"/>
                      <a:pt x="95" y="0"/>
                      <a:pt x="96" y="1"/>
                    </a:cubicBezTo>
                    <a:cubicBezTo>
                      <a:pt x="96" y="2"/>
                      <a:pt x="96" y="3"/>
                      <a:pt x="95" y="4"/>
                    </a:cubicBezTo>
                    <a:cubicBezTo>
                      <a:pt x="61" y="18"/>
                      <a:pt x="61" y="18"/>
                      <a:pt x="61" y="18"/>
                    </a:cubicBezTo>
                    <a:cubicBezTo>
                      <a:pt x="61" y="18"/>
                      <a:pt x="61" y="18"/>
                      <a:pt x="61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6"/>
                      <a:pt x="2" y="36"/>
                      <a:pt x="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0" name="Freeform 1484"/>
              <p:cNvSpPr>
                <a:spLocks/>
              </p:cNvSpPr>
              <p:nvPr/>
            </p:nvSpPr>
            <p:spPr bwMode="auto">
              <a:xfrm>
                <a:off x="7718425" y="3841750"/>
                <a:ext cx="360363" cy="120650"/>
              </a:xfrm>
              <a:custGeom>
                <a:avLst/>
                <a:gdLst>
                  <a:gd name="T0" fmla="*/ 2 w 96"/>
                  <a:gd name="T1" fmla="*/ 32 h 32"/>
                  <a:gd name="T2" fmla="*/ 0 w 96"/>
                  <a:gd name="T3" fmla="*/ 31 h 32"/>
                  <a:gd name="T4" fmla="*/ 1 w 96"/>
                  <a:gd name="T5" fmla="*/ 28 h 32"/>
                  <a:gd name="T6" fmla="*/ 33 w 96"/>
                  <a:gd name="T7" fmla="*/ 6 h 32"/>
                  <a:gd name="T8" fmla="*/ 34 w 96"/>
                  <a:gd name="T9" fmla="*/ 6 h 32"/>
                  <a:gd name="T10" fmla="*/ 60 w 96"/>
                  <a:gd name="T11" fmla="*/ 7 h 32"/>
                  <a:gd name="T12" fmla="*/ 94 w 96"/>
                  <a:gd name="T13" fmla="*/ 0 h 32"/>
                  <a:gd name="T14" fmla="*/ 96 w 96"/>
                  <a:gd name="T15" fmla="*/ 2 h 32"/>
                  <a:gd name="T16" fmla="*/ 94 w 96"/>
                  <a:gd name="T17" fmla="*/ 4 h 32"/>
                  <a:gd name="T18" fmla="*/ 61 w 96"/>
                  <a:gd name="T19" fmla="*/ 11 h 32"/>
                  <a:gd name="T20" fmla="*/ 60 w 96"/>
                  <a:gd name="T21" fmla="*/ 11 h 32"/>
                  <a:gd name="T22" fmla="*/ 35 w 96"/>
                  <a:gd name="T23" fmla="*/ 10 h 32"/>
                  <a:gd name="T24" fmla="*/ 3 w 96"/>
                  <a:gd name="T25" fmla="*/ 32 h 32"/>
                  <a:gd name="T26" fmla="*/ 2 w 96"/>
                  <a:gd name="T2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6" h="32">
                    <a:moveTo>
                      <a:pt x="2" y="32"/>
                    </a:moveTo>
                    <a:cubicBezTo>
                      <a:pt x="1" y="32"/>
                      <a:pt x="1" y="32"/>
                      <a:pt x="0" y="31"/>
                    </a:cubicBezTo>
                    <a:cubicBezTo>
                      <a:pt x="0" y="30"/>
                      <a:pt x="0" y="29"/>
                      <a:pt x="1" y="28"/>
                    </a:cubicBezTo>
                    <a:cubicBezTo>
                      <a:pt x="33" y="6"/>
                      <a:pt x="33" y="6"/>
                      <a:pt x="33" y="6"/>
                    </a:cubicBezTo>
                    <a:cubicBezTo>
                      <a:pt x="34" y="6"/>
                      <a:pt x="34" y="6"/>
                      <a:pt x="34" y="6"/>
                    </a:cubicBezTo>
                    <a:cubicBezTo>
                      <a:pt x="60" y="7"/>
                      <a:pt x="60" y="7"/>
                      <a:pt x="60" y="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0"/>
                      <a:pt x="96" y="0"/>
                      <a:pt x="96" y="2"/>
                    </a:cubicBezTo>
                    <a:cubicBezTo>
                      <a:pt x="96" y="3"/>
                      <a:pt x="96" y="4"/>
                      <a:pt x="94" y="4"/>
                    </a:cubicBezTo>
                    <a:cubicBezTo>
                      <a:pt x="61" y="11"/>
                      <a:pt x="61" y="11"/>
                      <a:pt x="61" y="11"/>
                    </a:cubicBezTo>
                    <a:cubicBezTo>
                      <a:pt x="61" y="11"/>
                      <a:pt x="61" y="11"/>
                      <a:pt x="60" y="11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3" y="32"/>
                      <a:pt x="2" y="32"/>
                      <a:pt x="2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36" name="Freeform 35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Slide Number Placeholder 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t>15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ound Same Side Corner Rectangle 1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1049312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38" name="Freeform 37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Freeform 38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Freeform 39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1" name="Freeform 40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3" name="Freeform 32"/>
          <p:cNvSpPr/>
          <p:nvPr/>
        </p:nvSpPr>
        <p:spPr>
          <a:xfrm>
            <a:off x="-4268" y="0"/>
            <a:ext cx="12196269" cy="2637966"/>
          </a:xfrm>
          <a:custGeom>
            <a:avLst/>
            <a:gdLst>
              <a:gd name="connsiteX0" fmla="*/ 0 w 12196269"/>
              <a:gd name="connsiteY0" fmla="*/ 0 h 2637966"/>
              <a:gd name="connsiteX1" fmla="*/ 12196269 w 12196269"/>
              <a:gd name="connsiteY1" fmla="*/ 0 h 2637966"/>
              <a:gd name="connsiteX2" fmla="*/ 12196269 w 12196269"/>
              <a:gd name="connsiteY2" fmla="*/ 2196301 h 2637966"/>
              <a:gd name="connsiteX3" fmla="*/ 12061456 w 12196269"/>
              <a:gd name="connsiteY3" fmla="*/ 2261881 h 2637966"/>
              <a:gd name="connsiteX4" fmla="*/ 11129469 w 12196269"/>
              <a:gd name="connsiteY4" fmla="*/ 2590800 h 2637966"/>
              <a:gd name="connsiteX5" fmla="*/ 6862269 w 12196269"/>
              <a:gd name="connsiteY5" fmla="*/ 1409700 h 2637966"/>
              <a:gd name="connsiteX6" fmla="*/ 3052269 w 12196269"/>
              <a:gd name="connsiteY6" fmla="*/ 1257300 h 2637966"/>
              <a:gd name="connsiteX7" fmla="*/ 143424 w 12196269"/>
              <a:gd name="connsiteY7" fmla="*/ 480864 h 2637966"/>
              <a:gd name="connsiteX8" fmla="*/ 0 w 12196269"/>
              <a:gd name="connsiteY8" fmla="*/ 435339 h 2637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6269" h="2637966">
                <a:moveTo>
                  <a:pt x="0" y="0"/>
                </a:moveTo>
                <a:lnTo>
                  <a:pt x="12196269" y="0"/>
                </a:lnTo>
                <a:lnTo>
                  <a:pt x="12196269" y="2196301"/>
                </a:lnTo>
                <a:lnTo>
                  <a:pt x="12061456" y="2261881"/>
                </a:lnTo>
                <a:cubicBezTo>
                  <a:pt x="11721730" y="2417564"/>
                  <a:pt x="11402717" y="2533650"/>
                  <a:pt x="11129469" y="2590800"/>
                </a:cubicBezTo>
                <a:cubicBezTo>
                  <a:pt x="9672144" y="2895600"/>
                  <a:pt x="8208470" y="1631950"/>
                  <a:pt x="6862269" y="1409700"/>
                </a:cubicBezTo>
                <a:cubicBezTo>
                  <a:pt x="5516069" y="1187450"/>
                  <a:pt x="4277819" y="1444625"/>
                  <a:pt x="3052269" y="1257300"/>
                </a:cubicBezTo>
                <a:cubicBezTo>
                  <a:pt x="2133107" y="1116806"/>
                  <a:pt x="937124" y="733425"/>
                  <a:pt x="143424" y="480864"/>
                </a:cubicBezTo>
                <a:lnTo>
                  <a:pt x="0" y="435339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Area Chart Presentation Slides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6" name="Oval 45"/>
          <p:cNvSpPr/>
          <p:nvPr/>
        </p:nvSpPr>
        <p:spPr>
          <a:xfrm>
            <a:off x="11382855" y="-362796"/>
            <a:ext cx="1232394" cy="123239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1137114" y="492190"/>
            <a:ext cx="546339" cy="546339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28" name="Chart 27"/>
          <p:cNvGraphicFramePr/>
          <p:nvPr>
            <p:extLst>
              <p:ext uri="{D42A27DB-BD31-4B8C-83A1-F6EECF244321}">
                <p14:modId xmlns:p14="http://schemas.microsoft.com/office/powerpoint/2010/main" val="3168994387"/>
              </p:ext>
            </p:extLst>
          </p:nvPr>
        </p:nvGraphicFramePr>
        <p:xfrm>
          <a:off x="1156164" y="2238159"/>
          <a:ext cx="4378893" cy="30916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4" name="TextBox 33"/>
          <p:cNvSpPr txBox="1"/>
          <p:nvPr/>
        </p:nvSpPr>
        <p:spPr>
          <a:xfrm>
            <a:off x="1324524" y="5627469"/>
            <a:ext cx="4042172" cy="64633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Vivamus</a:t>
            </a:r>
            <a:r>
              <a:rPr lang="en-US" sz="1400" dirty="0"/>
              <a:t> </a:t>
            </a:r>
            <a:r>
              <a:rPr lang="en-US" sz="1400" dirty="0" err="1"/>
              <a:t>volutpat</a:t>
            </a:r>
            <a:r>
              <a:rPr lang="en-US" sz="1400" dirty="0"/>
              <a:t> </a:t>
            </a:r>
            <a:r>
              <a:rPr lang="en-US" sz="1400" dirty="0" err="1"/>
              <a:t>hendrerit</a:t>
            </a:r>
            <a:r>
              <a:rPr lang="en-US" sz="1400" dirty="0"/>
              <a:t> </a:t>
            </a:r>
            <a:r>
              <a:rPr lang="en-US" sz="1400" dirty="0" err="1"/>
              <a:t>tortor</a:t>
            </a:r>
            <a:r>
              <a:rPr lang="en-US" sz="1400" dirty="0"/>
              <a:t>. </a:t>
            </a:r>
            <a:r>
              <a:rPr lang="en-US" sz="1400" dirty="0" err="1"/>
              <a:t>Nullam</a:t>
            </a:r>
            <a:r>
              <a:rPr lang="en-US" sz="1400" dirty="0"/>
              <a:t> </a:t>
            </a:r>
            <a:r>
              <a:rPr lang="en-US" sz="1400" dirty="0" err="1"/>
              <a:t>pretium</a:t>
            </a:r>
            <a:r>
              <a:rPr lang="en-US" sz="1400" dirty="0"/>
              <a:t> </a:t>
            </a:r>
            <a:r>
              <a:rPr lang="en-US" sz="1400" dirty="0" err="1"/>
              <a:t>purus</a:t>
            </a:r>
            <a:r>
              <a:rPr lang="en-US" sz="1400" dirty="0"/>
              <a:t> quam, in </a:t>
            </a:r>
            <a:r>
              <a:rPr lang="en-US" sz="1400" dirty="0" err="1"/>
              <a:t>vestibulum</a:t>
            </a:r>
            <a:r>
              <a:rPr lang="en-US" sz="1400" dirty="0"/>
              <a:t> </a:t>
            </a:r>
            <a:r>
              <a:rPr lang="en-US" sz="1400" dirty="0" err="1"/>
              <a:t>risus</a:t>
            </a:r>
            <a:r>
              <a:rPr lang="en-US" sz="1400" dirty="0"/>
              <a:t> </a:t>
            </a:r>
            <a:r>
              <a:rPr lang="en-US" sz="1400" dirty="0" err="1"/>
              <a:t>mattis</a:t>
            </a:r>
            <a:r>
              <a:rPr lang="en-US" sz="1400" dirty="0"/>
              <a:t> </a:t>
            </a:r>
            <a:r>
              <a:rPr lang="en-US" sz="1400" dirty="0" err="1"/>
              <a:t>malesuada</a:t>
            </a:r>
            <a:endParaRPr lang="en-US" sz="1400" dirty="0"/>
          </a:p>
        </p:txBody>
      </p:sp>
      <p:sp>
        <p:nvSpPr>
          <p:cNvPr id="35" name="TextBox 34"/>
          <p:cNvSpPr txBox="1"/>
          <p:nvPr/>
        </p:nvSpPr>
        <p:spPr>
          <a:xfrm>
            <a:off x="6431860" y="5627469"/>
            <a:ext cx="4042172" cy="64633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Vivamus</a:t>
            </a:r>
            <a:r>
              <a:rPr lang="en-US" sz="1400" dirty="0"/>
              <a:t> </a:t>
            </a:r>
            <a:r>
              <a:rPr lang="en-US" sz="1400" dirty="0" err="1"/>
              <a:t>volutpat</a:t>
            </a:r>
            <a:r>
              <a:rPr lang="en-US" sz="1400" dirty="0"/>
              <a:t> </a:t>
            </a:r>
            <a:r>
              <a:rPr lang="en-US" sz="1400" dirty="0" err="1"/>
              <a:t>hendrerit</a:t>
            </a:r>
            <a:r>
              <a:rPr lang="en-US" sz="1400" dirty="0"/>
              <a:t> </a:t>
            </a:r>
            <a:r>
              <a:rPr lang="en-US" sz="1400" dirty="0" err="1"/>
              <a:t>tortor</a:t>
            </a:r>
            <a:r>
              <a:rPr lang="en-US" sz="1400" dirty="0"/>
              <a:t>. </a:t>
            </a:r>
            <a:r>
              <a:rPr lang="en-US" sz="1400" dirty="0" err="1"/>
              <a:t>Nullam</a:t>
            </a:r>
            <a:r>
              <a:rPr lang="en-US" sz="1400" dirty="0"/>
              <a:t> </a:t>
            </a:r>
            <a:r>
              <a:rPr lang="en-US" sz="1400" dirty="0" err="1"/>
              <a:t>pretium</a:t>
            </a:r>
            <a:r>
              <a:rPr lang="en-US" sz="1400" dirty="0"/>
              <a:t> </a:t>
            </a:r>
            <a:r>
              <a:rPr lang="en-US" sz="1400" dirty="0" err="1"/>
              <a:t>purus</a:t>
            </a:r>
            <a:r>
              <a:rPr lang="en-US" sz="1400" dirty="0"/>
              <a:t> quam, in </a:t>
            </a:r>
            <a:r>
              <a:rPr lang="en-US" sz="1400" dirty="0" err="1"/>
              <a:t>vestibulum</a:t>
            </a:r>
            <a:r>
              <a:rPr lang="en-US" sz="1400" dirty="0"/>
              <a:t> </a:t>
            </a:r>
            <a:r>
              <a:rPr lang="en-US" sz="1400" dirty="0" err="1"/>
              <a:t>risus</a:t>
            </a:r>
            <a:r>
              <a:rPr lang="en-US" sz="1400" dirty="0"/>
              <a:t> </a:t>
            </a:r>
            <a:r>
              <a:rPr lang="en-US" sz="1400" dirty="0" err="1"/>
              <a:t>mattis</a:t>
            </a:r>
            <a:r>
              <a:rPr lang="en-US" sz="1400" dirty="0"/>
              <a:t> </a:t>
            </a:r>
            <a:r>
              <a:rPr lang="en-US" sz="1400" dirty="0" err="1"/>
              <a:t>malesuada</a:t>
            </a:r>
            <a:endParaRPr lang="en-US" sz="1400" dirty="0"/>
          </a:p>
        </p:txBody>
      </p:sp>
      <p:graphicFrame>
        <p:nvGraphicFramePr>
          <p:cNvPr id="36" name="Chart 35"/>
          <p:cNvGraphicFramePr/>
          <p:nvPr>
            <p:extLst>
              <p:ext uri="{D42A27DB-BD31-4B8C-83A1-F6EECF244321}">
                <p14:modId xmlns:p14="http://schemas.microsoft.com/office/powerpoint/2010/main" val="3389272270"/>
              </p:ext>
            </p:extLst>
          </p:nvPr>
        </p:nvGraphicFramePr>
        <p:xfrm>
          <a:off x="6263499" y="2238159"/>
          <a:ext cx="4378893" cy="30916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22" name="Group 21"/>
          <p:cNvGrpSpPr/>
          <p:nvPr/>
        </p:nvGrpSpPr>
        <p:grpSpPr>
          <a:xfrm>
            <a:off x="-30716" y="-13500"/>
            <a:ext cx="3621878" cy="6888212"/>
            <a:chOff x="-30716" y="-13500"/>
            <a:chExt cx="3621878" cy="6888212"/>
          </a:xfrm>
        </p:grpSpPr>
        <p:sp>
          <p:nvSpPr>
            <p:cNvPr id="29" name="Freeform 28"/>
            <p:cNvSpPr/>
            <p:nvPr/>
          </p:nvSpPr>
          <p:spPr>
            <a:xfrm rot="10800000" flipH="1">
              <a:off x="-16969" y="0"/>
              <a:ext cx="3142637" cy="6874712"/>
            </a:xfrm>
            <a:custGeom>
              <a:avLst/>
              <a:gdLst>
                <a:gd name="connsiteX0" fmla="*/ 0 w 3142637"/>
                <a:gd name="connsiteY0" fmla="*/ 1681529 h 6874712"/>
                <a:gd name="connsiteX1" fmla="*/ 150269 w 3142637"/>
                <a:gd name="connsiteY1" fmla="*/ 1206121 h 6874712"/>
                <a:gd name="connsiteX2" fmla="*/ 442896 w 3142637"/>
                <a:gd name="connsiteY2" fmla="*/ 24574 h 6874712"/>
                <a:gd name="connsiteX3" fmla="*/ 441377 w 3142637"/>
                <a:gd name="connsiteY3" fmla="*/ 0 h 6874712"/>
                <a:gd name="connsiteX4" fmla="*/ 0 w 3142637"/>
                <a:gd name="connsiteY4" fmla="*/ 0 h 6874712"/>
                <a:gd name="connsiteX5" fmla="*/ 0 w 3142637"/>
                <a:gd name="connsiteY5" fmla="*/ 6874712 h 6874712"/>
                <a:gd name="connsiteX6" fmla="*/ 3142637 w 3142637"/>
                <a:gd name="connsiteY6" fmla="*/ 6874712 h 6874712"/>
                <a:gd name="connsiteX7" fmla="*/ 2959255 w 3142637"/>
                <a:gd name="connsiteY7" fmla="*/ 6540338 h 6874712"/>
                <a:gd name="connsiteX8" fmla="*/ 2420297 w 3142637"/>
                <a:gd name="connsiteY8" fmla="*/ 5647073 h 6874712"/>
                <a:gd name="connsiteX9" fmla="*/ 107592 w 3142637"/>
                <a:gd name="connsiteY9" fmla="*/ 3902802 h 6874712"/>
                <a:gd name="connsiteX10" fmla="*/ 0 w 3142637"/>
                <a:gd name="connsiteY10" fmla="*/ 3780446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2637" h="6874712">
                  <a:moveTo>
                    <a:pt x="0" y="1681529"/>
                  </a:moveTo>
                  <a:lnTo>
                    <a:pt x="150269" y="1206121"/>
                  </a:lnTo>
                  <a:cubicBezTo>
                    <a:pt x="300189" y="739255"/>
                    <a:pt x="435283" y="312861"/>
                    <a:pt x="442896" y="24574"/>
                  </a:cubicBezTo>
                  <a:lnTo>
                    <a:pt x="441377" y="0"/>
                  </a:lnTo>
                  <a:lnTo>
                    <a:pt x="0" y="0"/>
                  </a:lnTo>
                  <a:close/>
                  <a:moveTo>
                    <a:pt x="0" y="6874712"/>
                  </a:moveTo>
                  <a:lnTo>
                    <a:pt x="3142637" y="6874712"/>
                  </a:lnTo>
                  <a:lnTo>
                    <a:pt x="2959255" y="6540338"/>
                  </a:lnTo>
                  <a:cubicBezTo>
                    <a:pt x="2766422" y="6198708"/>
                    <a:pt x="2575863" y="5888628"/>
                    <a:pt x="2420297" y="5647073"/>
                  </a:cubicBezTo>
                  <a:cubicBezTo>
                    <a:pt x="1881006" y="4809681"/>
                    <a:pt x="707573" y="4507346"/>
                    <a:pt x="107592" y="3902802"/>
                  </a:cubicBezTo>
                  <a:lnTo>
                    <a:pt x="0" y="3780446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0" name="Freeform 29"/>
            <p:cNvSpPr/>
            <p:nvPr/>
          </p:nvSpPr>
          <p:spPr>
            <a:xfrm rot="10800000" flipH="1">
              <a:off x="-30716" y="-13500"/>
              <a:ext cx="2931041" cy="6888212"/>
            </a:xfrm>
            <a:custGeom>
              <a:avLst/>
              <a:gdLst>
                <a:gd name="connsiteX0" fmla="*/ 0 w 2931041"/>
                <a:gd name="connsiteY0" fmla="*/ 990539 h 6888212"/>
                <a:gd name="connsiteX1" fmla="*/ 4472 w 2931041"/>
                <a:gd name="connsiteY1" fmla="*/ 976513 h 6888212"/>
                <a:gd name="connsiteX2" fmla="*/ 223896 w 2931041"/>
                <a:gd name="connsiteY2" fmla="*/ 24575 h 6888212"/>
                <a:gd name="connsiteX3" fmla="*/ 222377 w 2931041"/>
                <a:gd name="connsiteY3" fmla="*/ 0 h 6888212"/>
                <a:gd name="connsiteX4" fmla="*/ 0 w 2931041"/>
                <a:gd name="connsiteY4" fmla="*/ 0 h 6888212"/>
                <a:gd name="connsiteX5" fmla="*/ 0 w 2931041"/>
                <a:gd name="connsiteY5" fmla="*/ 6888212 h 6888212"/>
                <a:gd name="connsiteX6" fmla="*/ 2931041 w 2931041"/>
                <a:gd name="connsiteY6" fmla="*/ 6888212 h 6888212"/>
                <a:gd name="connsiteX7" fmla="*/ 2740255 w 2931041"/>
                <a:gd name="connsiteY7" fmla="*/ 6540338 h 6888212"/>
                <a:gd name="connsiteX8" fmla="*/ 2201297 w 2931041"/>
                <a:gd name="connsiteY8" fmla="*/ 5647073 h 6888212"/>
                <a:gd name="connsiteX9" fmla="*/ 36679 w 2931041"/>
                <a:gd name="connsiteY9" fmla="*/ 4037329 h 6888212"/>
                <a:gd name="connsiteX10" fmla="*/ 0 w 2931041"/>
                <a:gd name="connsiteY10" fmla="*/ 4004008 h 688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31041" h="6888212">
                  <a:moveTo>
                    <a:pt x="0" y="990539"/>
                  </a:moveTo>
                  <a:lnTo>
                    <a:pt x="4472" y="976513"/>
                  </a:lnTo>
                  <a:cubicBezTo>
                    <a:pt x="122679" y="600960"/>
                    <a:pt x="217552" y="264814"/>
                    <a:pt x="223896" y="24575"/>
                  </a:cubicBezTo>
                  <a:lnTo>
                    <a:pt x="222377" y="0"/>
                  </a:lnTo>
                  <a:lnTo>
                    <a:pt x="0" y="0"/>
                  </a:lnTo>
                  <a:close/>
                  <a:moveTo>
                    <a:pt x="0" y="6888212"/>
                  </a:moveTo>
                  <a:lnTo>
                    <a:pt x="2931041" y="6888212"/>
                  </a:lnTo>
                  <a:lnTo>
                    <a:pt x="2740255" y="6540338"/>
                  </a:lnTo>
                  <a:cubicBezTo>
                    <a:pt x="2547422" y="6198708"/>
                    <a:pt x="2356863" y="5888628"/>
                    <a:pt x="2201297" y="5647073"/>
                  </a:cubicBezTo>
                  <a:cubicBezTo>
                    <a:pt x="1703490" y="4874095"/>
                    <a:pt x="665348" y="4557024"/>
                    <a:pt x="36679" y="4037329"/>
                  </a:cubicBezTo>
                  <a:lnTo>
                    <a:pt x="0" y="4004008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H="1">
              <a:off x="-16970" y="0"/>
              <a:ext cx="3608132" cy="6874712"/>
            </a:xfrm>
            <a:custGeom>
              <a:avLst/>
              <a:gdLst>
                <a:gd name="connsiteX0" fmla="*/ 0 w 3608132"/>
                <a:gd name="connsiteY0" fmla="*/ 6874712 h 6874712"/>
                <a:gd name="connsiteX1" fmla="*/ 3608132 w 3608132"/>
                <a:gd name="connsiteY1" fmla="*/ 6874712 h 6874712"/>
                <a:gd name="connsiteX2" fmla="*/ 3424750 w 3608132"/>
                <a:gd name="connsiteY2" fmla="*/ 6540338 h 6874712"/>
                <a:gd name="connsiteX3" fmla="*/ 2885792 w 3608132"/>
                <a:gd name="connsiteY3" fmla="*/ 5647073 h 6874712"/>
                <a:gd name="connsiteX4" fmla="*/ 264173 w 3608132"/>
                <a:gd name="connsiteY4" fmla="*/ 3425701 h 6874712"/>
                <a:gd name="connsiteX5" fmla="*/ 908391 w 3608132"/>
                <a:gd name="connsiteY5" fmla="*/ 24575 h 6874712"/>
                <a:gd name="connsiteX6" fmla="*/ 906872 w 3608132"/>
                <a:gd name="connsiteY6" fmla="*/ 0 h 6874712"/>
                <a:gd name="connsiteX7" fmla="*/ 0 w 3608132"/>
                <a:gd name="connsiteY7" fmla="*/ 0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08132" h="6874712">
                  <a:moveTo>
                    <a:pt x="0" y="6874712"/>
                  </a:moveTo>
                  <a:lnTo>
                    <a:pt x="3608132" y="6874712"/>
                  </a:lnTo>
                  <a:lnTo>
                    <a:pt x="3424750" y="6540338"/>
                  </a:lnTo>
                  <a:cubicBezTo>
                    <a:pt x="3231917" y="6198708"/>
                    <a:pt x="3041358" y="5888628"/>
                    <a:pt x="2885792" y="5647073"/>
                  </a:cubicBezTo>
                  <a:cubicBezTo>
                    <a:pt x="2222049" y="4616436"/>
                    <a:pt x="597712" y="4396301"/>
                    <a:pt x="264173" y="3425701"/>
                  </a:cubicBezTo>
                  <a:cubicBezTo>
                    <a:pt x="-38748" y="2544201"/>
                    <a:pt x="888091" y="793338"/>
                    <a:pt x="908391" y="24575"/>
                  </a:cubicBezTo>
                  <a:lnTo>
                    <a:pt x="906872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H="1">
              <a:off x="-30715" y="0"/>
              <a:ext cx="3389131" cy="6856333"/>
            </a:xfrm>
            <a:custGeom>
              <a:avLst/>
              <a:gdLst>
                <a:gd name="connsiteX0" fmla="*/ 0 w 3389131"/>
                <a:gd name="connsiteY0" fmla="*/ 2746807 h 6856333"/>
                <a:gd name="connsiteX1" fmla="*/ 15182 w 3389131"/>
                <a:gd name="connsiteY1" fmla="*/ 2612121 h 6856333"/>
                <a:gd name="connsiteX2" fmla="*/ 689390 w 3389131"/>
                <a:gd name="connsiteY2" fmla="*/ 6196 h 6856333"/>
                <a:gd name="connsiteX3" fmla="*/ 689007 w 3389131"/>
                <a:gd name="connsiteY3" fmla="*/ 0 h 6856333"/>
                <a:gd name="connsiteX4" fmla="*/ 0 w 3389131"/>
                <a:gd name="connsiteY4" fmla="*/ 0 h 6856333"/>
                <a:gd name="connsiteX5" fmla="*/ 0 w 3389131"/>
                <a:gd name="connsiteY5" fmla="*/ 6856333 h 6856333"/>
                <a:gd name="connsiteX6" fmla="*/ 3389131 w 3389131"/>
                <a:gd name="connsiteY6" fmla="*/ 6856333 h 6856333"/>
                <a:gd name="connsiteX7" fmla="*/ 3205749 w 3389131"/>
                <a:gd name="connsiteY7" fmla="*/ 6521959 h 6856333"/>
                <a:gd name="connsiteX8" fmla="*/ 2666791 w 3389131"/>
                <a:gd name="connsiteY8" fmla="*/ 5628694 h 6856333"/>
                <a:gd name="connsiteX9" fmla="*/ 45172 w 3389131"/>
                <a:gd name="connsiteY9" fmla="*/ 3407322 h 6856333"/>
                <a:gd name="connsiteX10" fmla="*/ 2264 w 3389131"/>
                <a:gd name="connsiteY10" fmla="*/ 3232305 h 6856333"/>
                <a:gd name="connsiteX11" fmla="*/ 0 w 3389131"/>
                <a:gd name="connsiteY11" fmla="*/ 3206965 h 6856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131" h="6856333">
                  <a:moveTo>
                    <a:pt x="0" y="2746807"/>
                  </a:moveTo>
                  <a:lnTo>
                    <a:pt x="15182" y="2612121"/>
                  </a:lnTo>
                  <a:cubicBezTo>
                    <a:pt x="149012" y="1711772"/>
                    <a:pt x="674165" y="582768"/>
                    <a:pt x="689390" y="6196"/>
                  </a:cubicBezTo>
                  <a:lnTo>
                    <a:pt x="689007" y="0"/>
                  </a:lnTo>
                  <a:lnTo>
                    <a:pt x="0" y="0"/>
                  </a:lnTo>
                  <a:close/>
                  <a:moveTo>
                    <a:pt x="0" y="6856333"/>
                  </a:moveTo>
                  <a:lnTo>
                    <a:pt x="3389131" y="6856333"/>
                  </a:lnTo>
                  <a:lnTo>
                    <a:pt x="3205749" y="6521959"/>
                  </a:lnTo>
                  <a:cubicBezTo>
                    <a:pt x="3012916" y="6180329"/>
                    <a:pt x="2822357" y="5870249"/>
                    <a:pt x="2666791" y="5628694"/>
                  </a:cubicBezTo>
                  <a:cubicBezTo>
                    <a:pt x="2003048" y="4598057"/>
                    <a:pt x="378711" y="4377921"/>
                    <a:pt x="45172" y="3407322"/>
                  </a:cubicBezTo>
                  <a:cubicBezTo>
                    <a:pt x="26240" y="3352228"/>
                    <a:pt x="12111" y="3293739"/>
                    <a:pt x="2264" y="3232305"/>
                  </a:cubicBezTo>
                  <a:lnTo>
                    <a:pt x="0" y="3206965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30696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Area Chart Presentation Slides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17</a:t>
            </a:fld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30" name="Chart 29"/>
          <p:cNvGraphicFramePr/>
          <p:nvPr>
            <p:extLst>
              <p:ext uri="{D42A27DB-BD31-4B8C-83A1-F6EECF244321}">
                <p14:modId xmlns:p14="http://schemas.microsoft.com/office/powerpoint/2010/main" val="417920818"/>
              </p:ext>
            </p:extLst>
          </p:nvPr>
        </p:nvGraphicFramePr>
        <p:xfrm>
          <a:off x="3532443" y="1832322"/>
          <a:ext cx="5114415" cy="35765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79" name="TextBox 78"/>
          <p:cNvSpPr txBox="1"/>
          <p:nvPr/>
        </p:nvSpPr>
        <p:spPr>
          <a:xfrm>
            <a:off x="642184" y="4389934"/>
            <a:ext cx="1957687" cy="86177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Vivamus</a:t>
            </a:r>
            <a:r>
              <a:rPr lang="en-US" sz="1400" dirty="0"/>
              <a:t> </a:t>
            </a:r>
            <a:r>
              <a:rPr lang="en-US" sz="1400" dirty="0" err="1"/>
              <a:t>volutpat</a:t>
            </a:r>
            <a:r>
              <a:rPr lang="en-US" sz="1400" dirty="0"/>
              <a:t> </a:t>
            </a:r>
            <a:r>
              <a:rPr lang="en-US" sz="1400" dirty="0" err="1"/>
              <a:t>hendrerit</a:t>
            </a:r>
            <a:r>
              <a:rPr lang="en-US" sz="1400" dirty="0"/>
              <a:t> </a:t>
            </a:r>
            <a:r>
              <a:rPr lang="en-US" sz="1400" dirty="0" err="1"/>
              <a:t>tortor</a:t>
            </a:r>
            <a:r>
              <a:rPr lang="en-US" sz="1400" dirty="0"/>
              <a:t>.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42184" y="2382137"/>
            <a:ext cx="1957687" cy="86177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Vivamus</a:t>
            </a:r>
            <a:r>
              <a:rPr lang="en-US" sz="1400" dirty="0"/>
              <a:t> </a:t>
            </a:r>
            <a:r>
              <a:rPr lang="en-US" sz="1400" dirty="0" err="1"/>
              <a:t>volutpat</a:t>
            </a:r>
            <a:r>
              <a:rPr lang="en-US" sz="1400" dirty="0"/>
              <a:t> </a:t>
            </a:r>
            <a:r>
              <a:rPr lang="en-US" sz="1400" dirty="0" err="1"/>
              <a:t>hendrerit</a:t>
            </a:r>
            <a:r>
              <a:rPr lang="en-US" sz="1400" dirty="0"/>
              <a:t> </a:t>
            </a:r>
            <a:r>
              <a:rPr lang="en-US" sz="1400" dirty="0" err="1"/>
              <a:t>tortor</a:t>
            </a:r>
            <a:r>
              <a:rPr lang="en-US" sz="1400" dirty="0"/>
              <a:t>. 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42184" y="3966519"/>
            <a:ext cx="1957687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2400" b="1" dirty="0">
                <a:solidFill>
                  <a:srgbClr val="D30392"/>
                </a:solidFill>
              </a:rPr>
              <a:t>Lorem ipsum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42184" y="1958722"/>
            <a:ext cx="1957687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2400" b="1" dirty="0">
                <a:solidFill>
                  <a:srgbClr val="7B02F7"/>
                </a:solidFill>
              </a:rPr>
              <a:t>Lorem ipsum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579430" y="2382137"/>
            <a:ext cx="1957687" cy="86177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Vivamus</a:t>
            </a:r>
            <a:r>
              <a:rPr lang="en-US" sz="1400" dirty="0"/>
              <a:t> </a:t>
            </a:r>
            <a:r>
              <a:rPr lang="en-US" sz="1400" dirty="0" err="1"/>
              <a:t>volutpat</a:t>
            </a:r>
            <a:r>
              <a:rPr lang="en-US" sz="1400" dirty="0"/>
              <a:t> </a:t>
            </a:r>
            <a:r>
              <a:rPr lang="en-US" sz="1400" dirty="0" err="1"/>
              <a:t>hendrerit</a:t>
            </a:r>
            <a:r>
              <a:rPr lang="en-US" sz="1400" dirty="0"/>
              <a:t> </a:t>
            </a:r>
            <a:r>
              <a:rPr lang="en-US" sz="1400" dirty="0" err="1"/>
              <a:t>tortor</a:t>
            </a:r>
            <a:r>
              <a:rPr lang="en-US" sz="1400" dirty="0"/>
              <a:t>.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579430" y="1958722"/>
            <a:ext cx="1957687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2400" b="1" dirty="0">
                <a:solidFill>
                  <a:srgbClr val="F78484"/>
                </a:solidFill>
              </a:rPr>
              <a:t>Lorem ipsum</a:t>
            </a: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9579430" y="4389934"/>
            <a:ext cx="1957687" cy="86177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Vivamus</a:t>
            </a:r>
            <a:r>
              <a:rPr lang="en-US" sz="1400" dirty="0"/>
              <a:t> </a:t>
            </a:r>
            <a:r>
              <a:rPr lang="en-US" sz="1400" dirty="0" err="1"/>
              <a:t>volutpat</a:t>
            </a:r>
            <a:r>
              <a:rPr lang="en-US" sz="1400" dirty="0"/>
              <a:t> </a:t>
            </a:r>
            <a:r>
              <a:rPr lang="en-US" sz="1400" dirty="0" err="1"/>
              <a:t>hendrerit</a:t>
            </a:r>
            <a:r>
              <a:rPr lang="en-US" sz="1400" dirty="0"/>
              <a:t> </a:t>
            </a:r>
            <a:r>
              <a:rPr lang="en-US" sz="1400" dirty="0" err="1"/>
              <a:t>tortor</a:t>
            </a:r>
            <a:r>
              <a:rPr lang="en-US" sz="1400" dirty="0"/>
              <a:t>.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579430" y="3966519"/>
            <a:ext cx="1957687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2400" b="1" dirty="0">
                <a:solidFill>
                  <a:srgbClr val="0C0466"/>
                </a:solidFill>
              </a:rPr>
              <a:t>Lorem ipsum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2139164" y="3889918"/>
            <a:ext cx="460707" cy="0"/>
            <a:chOff x="5410200" y="5090501"/>
            <a:chExt cx="613202" cy="0"/>
          </a:xfrm>
        </p:grpSpPr>
        <p:cxnSp>
          <p:nvCxnSpPr>
            <p:cNvPr id="38" name="Straight Connector 37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9579430" y="3889918"/>
            <a:ext cx="460707" cy="0"/>
            <a:chOff x="5410200" y="5090501"/>
            <a:chExt cx="613202" cy="0"/>
          </a:xfrm>
        </p:grpSpPr>
        <p:cxnSp>
          <p:nvCxnSpPr>
            <p:cNvPr id="41" name="Straight Connector 40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0C04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0C04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>
            <a:off x="2139164" y="1868698"/>
            <a:ext cx="460707" cy="0"/>
            <a:chOff x="5410200" y="5090501"/>
            <a:chExt cx="613202" cy="0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7B02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7B02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/>
          <p:cNvGrpSpPr/>
          <p:nvPr/>
        </p:nvGrpSpPr>
        <p:grpSpPr>
          <a:xfrm>
            <a:off x="9579430" y="1868698"/>
            <a:ext cx="460707" cy="0"/>
            <a:chOff x="5410200" y="5090501"/>
            <a:chExt cx="613202" cy="0"/>
          </a:xfrm>
        </p:grpSpPr>
        <p:cxnSp>
          <p:nvCxnSpPr>
            <p:cNvPr id="55" name="Straight Connector 54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F7848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F7848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35561041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30392">
                <a:alpha val="86000"/>
              </a:srgbClr>
            </a:gs>
            <a:gs pos="81000">
              <a:srgbClr val="0C0466">
                <a:alpha val="84000"/>
              </a:srgbClr>
            </a:gs>
          </a:gsLst>
          <a:lin ang="1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50" name="Freeform 49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1" name="Freeform 5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2" name="Freeform 5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3" name="Freeform 5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5397500" y="1941286"/>
            <a:ext cx="6146800" cy="4112344"/>
            <a:chOff x="5397500" y="1854200"/>
            <a:chExt cx="6146800" cy="4112344"/>
          </a:xfrm>
        </p:grpSpPr>
        <p:sp>
          <p:nvSpPr>
            <p:cNvPr id="7" name="Rounded Rectangle 6"/>
            <p:cNvSpPr/>
            <p:nvPr/>
          </p:nvSpPr>
          <p:spPr>
            <a:xfrm>
              <a:off x="5397500" y="1854200"/>
              <a:ext cx="6146800" cy="11303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5397500" y="3345222"/>
              <a:ext cx="6146800" cy="11303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97500" y="4836244"/>
              <a:ext cx="6146800" cy="11303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0566617" y="2038350"/>
              <a:ext cx="762000" cy="762000"/>
            </a:xfrm>
            <a:prstGeom prst="ellipse">
              <a:avLst/>
            </a:prstGeom>
            <a:gradFill flip="none" rotWithShape="1">
              <a:gsLst>
                <a:gs pos="0">
                  <a:srgbClr val="0C0466">
                    <a:shade val="30000"/>
                    <a:satMod val="115000"/>
                  </a:srgbClr>
                </a:gs>
                <a:gs pos="50000">
                  <a:srgbClr val="0C0466">
                    <a:shade val="67500"/>
                    <a:satMod val="115000"/>
                  </a:srgbClr>
                </a:gs>
                <a:gs pos="100000">
                  <a:srgbClr val="0C0466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0566617" y="3529372"/>
              <a:ext cx="762000" cy="762000"/>
            </a:xfrm>
            <a:prstGeom prst="ellipse">
              <a:avLst/>
            </a:prstGeom>
            <a:gradFill flip="none" rotWithShape="1">
              <a:gsLst>
                <a:gs pos="0">
                  <a:srgbClr val="D30392">
                    <a:shade val="30000"/>
                    <a:satMod val="115000"/>
                  </a:srgbClr>
                </a:gs>
                <a:gs pos="50000">
                  <a:srgbClr val="D30392">
                    <a:shade val="67500"/>
                    <a:satMod val="115000"/>
                  </a:srgbClr>
                </a:gs>
                <a:gs pos="100000">
                  <a:srgbClr val="D30392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10566617" y="5020394"/>
              <a:ext cx="762000" cy="762000"/>
            </a:xfrm>
            <a:prstGeom prst="ellipse">
              <a:avLst/>
            </a:prstGeom>
            <a:gradFill flip="none" rotWithShape="1">
              <a:gsLst>
                <a:gs pos="0">
                  <a:srgbClr val="F78484">
                    <a:shade val="30000"/>
                    <a:satMod val="115000"/>
                  </a:srgbClr>
                </a:gs>
                <a:gs pos="50000">
                  <a:srgbClr val="F78484">
                    <a:shade val="67500"/>
                    <a:satMod val="115000"/>
                  </a:srgbClr>
                </a:gs>
                <a:gs pos="100000">
                  <a:srgbClr val="F78484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555005" y="1988463"/>
              <a:ext cx="3778773" cy="86177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 dirty="0"/>
                <a:t>Lorem ipsum dolor sit </a:t>
              </a:r>
              <a:r>
                <a:rPr lang="en-US" sz="1400" dirty="0" err="1"/>
                <a:t>amet</a:t>
              </a:r>
              <a:r>
                <a:rPr lang="en-US" sz="1400" dirty="0"/>
                <a:t>, </a:t>
              </a:r>
              <a:r>
                <a:rPr lang="en-US" sz="1400" dirty="0" err="1"/>
                <a:t>consectetur</a:t>
              </a:r>
              <a:r>
                <a:rPr lang="en-US" sz="1400" dirty="0"/>
                <a:t> </a:t>
              </a:r>
              <a:r>
                <a:rPr lang="en-US" sz="1400" dirty="0" err="1"/>
                <a:t>adipiscing</a:t>
              </a:r>
              <a:r>
                <a:rPr lang="en-US" sz="1400" dirty="0"/>
                <a:t> </a:t>
              </a:r>
              <a:r>
                <a:rPr lang="en-US" sz="1400" dirty="0" err="1"/>
                <a:t>elit</a:t>
              </a:r>
              <a:r>
                <a:rPr lang="en-US" sz="1400" dirty="0"/>
                <a:t>. </a:t>
              </a:r>
              <a:r>
                <a:rPr lang="en-US" sz="1400" dirty="0" err="1"/>
                <a:t>Vivamus</a:t>
              </a:r>
              <a:r>
                <a:rPr lang="en-US" sz="1400" dirty="0"/>
                <a:t> </a:t>
              </a:r>
              <a:r>
                <a:rPr lang="en-US" sz="1400" dirty="0" err="1"/>
                <a:t>volutpat</a:t>
              </a:r>
              <a:r>
                <a:rPr lang="en-US" sz="1400" dirty="0"/>
                <a:t> </a:t>
              </a:r>
              <a:r>
                <a:rPr lang="en-US" sz="1400" dirty="0" err="1"/>
                <a:t>hendrerit</a:t>
              </a:r>
              <a:r>
                <a:rPr lang="en-US" sz="1400" dirty="0"/>
                <a:t> </a:t>
              </a:r>
              <a:r>
                <a:rPr lang="en-US" sz="1400" dirty="0" err="1"/>
                <a:t>tortor</a:t>
              </a:r>
              <a:r>
                <a:rPr lang="en-US" sz="1400" dirty="0"/>
                <a:t>. </a:t>
              </a:r>
              <a:r>
                <a:rPr lang="en-US" sz="1400" dirty="0" err="1"/>
                <a:t>Nullam</a:t>
              </a:r>
              <a:r>
                <a:rPr lang="en-US" sz="1400" dirty="0"/>
                <a:t> </a:t>
              </a:r>
              <a:r>
                <a:rPr lang="en-US" sz="1400" dirty="0" err="1"/>
                <a:t>pretium</a:t>
              </a:r>
              <a:r>
                <a:rPr lang="en-US" sz="1400" dirty="0"/>
                <a:t> </a:t>
              </a:r>
              <a:r>
                <a:rPr lang="en-US" sz="1400" dirty="0" err="1"/>
                <a:t>purus</a:t>
              </a:r>
              <a:r>
                <a:rPr lang="en-US" sz="1400" dirty="0"/>
                <a:t> quam, in </a:t>
              </a:r>
              <a:r>
                <a:rPr lang="en-US" sz="1400" dirty="0" err="1"/>
                <a:t>vestibulum</a:t>
              </a:r>
              <a:r>
                <a:rPr lang="en-US" sz="1400" dirty="0"/>
                <a:t> </a:t>
              </a:r>
              <a:r>
                <a:rPr lang="en-US" sz="1400" dirty="0" err="1"/>
                <a:t>risus</a:t>
              </a:r>
              <a:r>
                <a:rPr lang="en-US" sz="1400" dirty="0"/>
                <a:t> </a:t>
              </a:r>
              <a:r>
                <a:rPr lang="en-US" sz="1400" dirty="0" err="1"/>
                <a:t>mattis</a:t>
              </a:r>
              <a:r>
                <a:rPr lang="en-US" sz="1400" dirty="0"/>
                <a:t> </a:t>
              </a:r>
              <a:r>
                <a:rPr lang="en-US" sz="1400" dirty="0" err="1"/>
                <a:t>malesuada</a:t>
              </a:r>
              <a:r>
                <a:rPr lang="en-US" sz="1400" dirty="0"/>
                <a:t>. 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555005" y="3477380"/>
              <a:ext cx="3778773" cy="86177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 dirty="0"/>
                <a:t>Lorem ipsum dolor sit </a:t>
              </a:r>
              <a:r>
                <a:rPr lang="en-US" sz="1400" dirty="0" err="1"/>
                <a:t>amet</a:t>
              </a:r>
              <a:r>
                <a:rPr lang="en-US" sz="1400" dirty="0"/>
                <a:t>, </a:t>
              </a:r>
              <a:r>
                <a:rPr lang="en-US" sz="1400" dirty="0" err="1"/>
                <a:t>consectetur</a:t>
              </a:r>
              <a:r>
                <a:rPr lang="en-US" sz="1400" dirty="0"/>
                <a:t> </a:t>
              </a:r>
              <a:r>
                <a:rPr lang="en-US" sz="1400" dirty="0" err="1"/>
                <a:t>adipiscing</a:t>
              </a:r>
              <a:r>
                <a:rPr lang="en-US" sz="1400" dirty="0"/>
                <a:t> </a:t>
              </a:r>
              <a:r>
                <a:rPr lang="en-US" sz="1400" dirty="0" err="1"/>
                <a:t>elit</a:t>
              </a:r>
              <a:r>
                <a:rPr lang="en-US" sz="1400" dirty="0"/>
                <a:t>. </a:t>
              </a:r>
              <a:r>
                <a:rPr lang="en-US" sz="1400" dirty="0" err="1"/>
                <a:t>Vivamus</a:t>
              </a:r>
              <a:r>
                <a:rPr lang="en-US" sz="1400" dirty="0"/>
                <a:t> </a:t>
              </a:r>
              <a:r>
                <a:rPr lang="en-US" sz="1400" dirty="0" err="1"/>
                <a:t>volutpat</a:t>
              </a:r>
              <a:r>
                <a:rPr lang="en-US" sz="1400" dirty="0"/>
                <a:t> </a:t>
              </a:r>
              <a:r>
                <a:rPr lang="en-US" sz="1400" dirty="0" err="1"/>
                <a:t>hendrerit</a:t>
              </a:r>
              <a:r>
                <a:rPr lang="en-US" sz="1400" dirty="0"/>
                <a:t> </a:t>
              </a:r>
              <a:r>
                <a:rPr lang="en-US" sz="1400" dirty="0" err="1"/>
                <a:t>tortor</a:t>
              </a:r>
              <a:r>
                <a:rPr lang="en-US" sz="1400" dirty="0"/>
                <a:t>. </a:t>
              </a:r>
              <a:r>
                <a:rPr lang="en-US" sz="1400" dirty="0" err="1"/>
                <a:t>Nullam</a:t>
              </a:r>
              <a:r>
                <a:rPr lang="en-US" sz="1400" dirty="0"/>
                <a:t> </a:t>
              </a:r>
              <a:r>
                <a:rPr lang="en-US" sz="1400" dirty="0" err="1"/>
                <a:t>pretium</a:t>
              </a:r>
              <a:r>
                <a:rPr lang="en-US" sz="1400" dirty="0"/>
                <a:t> </a:t>
              </a:r>
              <a:r>
                <a:rPr lang="en-US" sz="1400" dirty="0" err="1"/>
                <a:t>purus</a:t>
              </a:r>
              <a:r>
                <a:rPr lang="en-US" sz="1400" dirty="0"/>
                <a:t> quam, in </a:t>
              </a:r>
              <a:r>
                <a:rPr lang="en-US" sz="1400" dirty="0" err="1"/>
                <a:t>vestibulum</a:t>
              </a:r>
              <a:r>
                <a:rPr lang="en-US" sz="1400" dirty="0"/>
                <a:t> </a:t>
              </a:r>
              <a:r>
                <a:rPr lang="en-US" sz="1400" dirty="0" err="1"/>
                <a:t>risus</a:t>
              </a:r>
              <a:r>
                <a:rPr lang="en-US" sz="1400" dirty="0"/>
                <a:t> </a:t>
              </a:r>
              <a:r>
                <a:rPr lang="en-US" sz="1400" dirty="0" err="1"/>
                <a:t>mattis</a:t>
              </a:r>
              <a:r>
                <a:rPr lang="en-US" sz="1400" dirty="0"/>
                <a:t> </a:t>
              </a:r>
              <a:r>
                <a:rPr lang="en-US" sz="1400" dirty="0" err="1"/>
                <a:t>malesuada</a:t>
              </a:r>
              <a:r>
                <a:rPr lang="en-US" sz="1400" dirty="0"/>
                <a:t>. 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555005" y="4968402"/>
              <a:ext cx="3778773" cy="86177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 dirty="0"/>
                <a:t>Lorem ipsum dolor sit </a:t>
              </a:r>
              <a:r>
                <a:rPr lang="en-US" sz="1400" dirty="0" err="1"/>
                <a:t>amet</a:t>
              </a:r>
              <a:r>
                <a:rPr lang="en-US" sz="1400" dirty="0"/>
                <a:t>, </a:t>
              </a:r>
              <a:r>
                <a:rPr lang="en-US" sz="1400" dirty="0" err="1"/>
                <a:t>consectetur</a:t>
              </a:r>
              <a:r>
                <a:rPr lang="en-US" sz="1400" dirty="0"/>
                <a:t> </a:t>
              </a:r>
              <a:r>
                <a:rPr lang="en-US" sz="1400" dirty="0" err="1"/>
                <a:t>adipiscing</a:t>
              </a:r>
              <a:r>
                <a:rPr lang="en-US" sz="1400" dirty="0"/>
                <a:t> </a:t>
              </a:r>
              <a:r>
                <a:rPr lang="en-US" sz="1400" dirty="0" err="1"/>
                <a:t>elit</a:t>
              </a:r>
              <a:r>
                <a:rPr lang="en-US" sz="1400" dirty="0"/>
                <a:t>. </a:t>
              </a:r>
              <a:r>
                <a:rPr lang="en-US" sz="1400" dirty="0" err="1"/>
                <a:t>Vivamus</a:t>
              </a:r>
              <a:r>
                <a:rPr lang="en-US" sz="1400" dirty="0"/>
                <a:t> </a:t>
              </a:r>
              <a:r>
                <a:rPr lang="en-US" sz="1400" dirty="0" err="1"/>
                <a:t>volutpat</a:t>
              </a:r>
              <a:r>
                <a:rPr lang="en-US" sz="1400" dirty="0"/>
                <a:t> </a:t>
              </a:r>
              <a:r>
                <a:rPr lang="en-US" sz="1400" dirty="0" err="1"/>
                <a:t>hendrerit</a:t>
              </a:r>
              <a:r>
                <a:rPr lang="en-US" sz="1400" dirty="0"/>
                <a:t> </a:t>
              </a:r>
              <a:r>
                <a:rPr lang="en-US" sz="1400" dirty="0" err="1"/>
                <a:t>tortor</a:t>
              </a:r>
              <a:r>
                <a:rPr lang="en-US" sz="1400" dirty="0"/>
                <a:t>. </a:t>
              </a:r>
              <a:r>
                <a:rPr lang="en-US" sz="1400" dirty="0" err="1"/>
                <a:t>Nullam</a:t>
              </a:r>
              <a:r>
                <a:rPr lang="en-US" sz="1400" dirty="0"/>
                <a:t> </a:t>
              </a:r>
              <a:r>
                <a:rPr lang="en-US" sz="1400" dirty="0" err="1"/>
                <a:t>pretium</a:t>
              </a:r>
              <a:r>
                <a:rPr lang="en-US" sz="1400" dirty="0"/>
                <a:t> </a:t>
              </a:r>
              <a:r>
                <a:rPr lang="en-US" sz="1400" dirty="0" err="1"/>
                <a:t>purus</a:t>
              </a:r>
              <a:r>
                <a:rPr lang="en-US" sz="1400" dirty="0"/>
                <a:t> quam, in </a:t>
              </a:r>
              <a:r>
                <a:rPr lang="en-US" sz="1400" dirty="0" err="1"/>
                <a:t>vestibulum</a:t>
              </a:r>
              <a:r>
                <a:rPr lang="en-US" sz="1400" dirty="0"/>
                <a:t> </a:t>
              </a:r>
              <a:r>
                <a:rPr lang="en-US" sz="1400" dirty="0" err="1"/>
                <a:t>risus</a:t>
              </a:r>
              <a:r>
                <a:rPr lang="en-US" sz="1400" dirty="0"/>
                <a:t> </a:t>
              </a:r>
              <a:r>
                <a:rPr lang="en-US" sz="1400" dirty="0" err="1"/>
                <a:t>mattis</a:t>
              </a:r>
              <a:r>
                <a:rPr lang="en-US" sz="1400" dirty="0"/>
                <a:t> </a:t>
              </a:r>
              <a:r>
                <a:rPr lang="en-US" sz="1400" dirty="0" err="1"/>
                <a:t>malesuada</a:t>
              </a:r>
              <a:r>
                <a:rPr lang="en-US" sz="1400" dirty="0"/>
                <a:t>. </a:t>
              </a:r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10838873" y="2246312"/>
              <a:ext cx="217488" cy="346076"/>
              <a:chOff x="6351588" y="1450976"/>
              <a:chExt cx="217488" cy="346076"/>
            </a:xfrm>
          </p:grpSpPr>
          <p:sp>
            <p:nvSpPr>
              <p:cNvPr id="20" name="Oval 140"/>
              <p:cNvSpPr>
                <a:spLocks noChangeArrowheads="1"/>
              </p:cNvSpPr>
              <p:nvPr/>
            </p:nvSpPr>
            <p:spPr bwMode="auto">
              <a:xfrm>
                <a:off x="6381751" y="1450976"/>
                <a:ext cx="104775" cy="104775"/>
              </a:xfrm>
              <a:prstGeom prst="ellips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1" name="Freeform 141"/>
              <p:cNvSpPr>
                <a:spLocks/>
              </p:cNvSpPr>
              <p:nvPr/>
            </p:nvSpPr>
            <p:spPr bwMode="auto">
              <a:xfrm>
                <a:off x="6351588" y="1585914"/>
                <a:ext cx="165100" cy="211138"/>
              </a:xfrm>
              <a:custGeom>
                <a:avLst/>
                <a:gdLst>
                  <a:gd name="T0" fmla="*/ 44 w 44"/>
                  <a:gd name="T1" fmla="*/ 0 h 56"/>
                  <a:gd name="T2" fmla="*/ 0 w 44"/>
                  <a:gd name="T3" fmla="*/ 0 h 56"/>
                  <a:gd name="T4" fmla="*/ 14 w 44"/>
                  <a:gd name="T5" fmla="*/ 30 h 56"/>
                  <a:gd name="T6" fmla="*/ 14 w 44"/>
                  <a:gd name="T7" fmla="*/ 56 h 56"/>
                  <a:gd name="T8" fmla="*/ 30 w 44"/>
                  <a:gd name="T9" fmla="*/ 56 h 56"/>
                  <a:gd name="T10" fmla="*/ 30 w 44"/>
                  <a:gd name="T11" fmla="*/ 30 h 56"/>
                  <a:gd name="T12" fmla="*/ 44 w 44"/>
                  <a:gd name="T13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6"/>
                      <a:pt x="7" y="26"/>
                      <a:pt x="14" y="30"/>
                    </a:cubicBezTo>
                    <a:cubicBezTo>
                      <a:pt x="14" y="56"/>
                      <a:pt x="14" y="56"/>
                      <a:pt x="14" y="56"/>
                    </a:cubicBezTo>
                    <a:cubicBezTo>
                      <a:pt x="30" y="56"/>
                      <a:pt x="30" y="56"/>
                      <a:pt x="30" y="56"/>
                    </a:cubicBezTo>
                    <a:cubicBezTo>
                      <a:pt x="30" y="30"/>
                      <a:pt x="30" y="30"/>
                      <a:pt x="30" y="30"/>
                    </a:cubicBezTo>
                    <a:cubicBezTo>
                      <a:pt x="37" y="26"/>
                      <a:pt x="44" y="16"/>
                      <a:pt x="44" y="0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2" name="Freeform 142"/>
              <p:cNvSpPr>
                <a:spLocks/>
              </p:cNvSpPr>
              <p:nvPr/>
            </p:nvSpPr>
            <p:spPr bwMode="auto">
              <a:xfrm>
                <a:off x="6524626" y="1690689"/>
                <a:ext cx="44450" cy="106363"/>
              </a:xfrm>
              <a:custGeom>
                <a:avLst/>
                <a:gdLst>
                  <a:gd name="T0" fmla="*/ 14 w 28"/>
                  <a:gd name="T1" fmla="*/ 0 h 67"/>
                  <a:gd name="T2" fmla="*/ 28 w 28"/>
                  <a:gd name="T3" fmla="*/ 0 h 67"/>
                  <a:gd name="T4" fmla="*/ 28 w 28"/>
                  <a:gd name="T5" fmla="*/ 67 h 67"/>
                  <a:gd name="T6" fmla="*/ 0 w 28"/>
                  <a:gd name="T7" fmla="*/ 67 h 67"/>
                  <a:gd name="T8" fmla="*/ 0 w 28"/>
                  <a:gd name="T9" fmla="*/ 0 h 67"/>
                  <a:gd name="T10" fmla="*/ 14 w 28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67">
                    <a:moveTo>
                      <a:pt x="14" y="0"/>
                    </a:moveTo>
                    <a:lnTo>
                      <a:pt x="28" y="0"/>
                    </a:lnTo>
                    <a:lnTo>
                      <a:pt x="28" y="67"/>
                    </a:lnTo>
                    <a:lnTo>
                      <a:pt x="0" y="67"/>
                    </a:ln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3" name="Line 143"/>
              <p:cNvSpPr>
                <a:spLocks noChangeShapeType="1"/>
              </p:cNvSpPr>
              <p:nvPr/>
            </p:nvSpPr>
            <p:spPr bwMode="auto">
              <a:xfrm flipV="1">
                <a:off x="6546851" y="1668464"/>
                <a:ext cx="0" cy="22225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4" name="Freeform 144"/>
              <p:cNvSpPr>
                <a:spLocks/>
              </p:cNvSpPr>
              <p:nvPr/>
            </p:nvSpPr>
            <p:spPr bwMode="auto">
              <a:xfrm>
                <a:off x="6419851" y="1585914"/>
                <a:ext cx="30163" cy="104775"/>
              </a:xfrm>
              <a:custGeom>
                <a:avLst/>
                <a:gdLst>
                  <a:gd name="T0" fmla="*/ 14 w 19"/>
                  <a:gd name="T1" fmla="*/ 0 h 66"/>
                  <a:gd name="T2" fmla="*/ 4 w 19"/>
                  <a:gd name="T3" fmla="*/ 0 h 66"/>
                  <a:gd name="T4" fmla="*/ 0 w 19"/>
                  <a:gd name="T5" fmla="*/ 57 h 66"/>
                  <a:gd name="T6" fmla="*/ 9 w 19"/>
                  <a:gd name="T7" fmla="*/ 66 h 66"/>
                  <a:gd name="T8" fmla="*/ 19 w 19"/>
                  <a:gd name="T9" fmla="*/ 57 h 66"/>
                  <a:gd name="T10" fmla="*/ 14 w 19"/>
                  <a:gd name="T11" fmla="*/ 0 h 66"/>
                  <a:gd name="T12" fmla="*/ 14 w 19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66">
                    <a:moveTo>
                      <a:pt x="14" y="0"/>
                    </a:moveTo>
                    <a:lnTo>
                      <a:pt x="4" y="0"/>
                    </a:lnTo>
                    <a:lnTo>
                      <a:pt x="0" y="57"/>
                    </a:lnTo>
                    <a:lnTo>
                      <a:pt x="9" y="66"/>
                    </a:lnTo>
                    <a:lnTo>
                      <a:pt x="19" y="57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10778548" y="3737334"/>
              <a:ext cx="338138" cy="346076"/>
              <a:chOff x="8455025" y="3617913"/>
              <a:chExt cx="338138" cy="346076"/>
            </a:xfrm>
          </p:grpSpPr>
          <p:sp>
            <p:nvSpPr>
              <p:cNvPr id="26" name="Oval 294"/>
              <p:cNvSpPr>
                <a:spLocks noChangeArrowheads="1"/>
              </p:cNvSpPr>
              <p:nvPr/>
            </p:nvSpPr>
            <p:spPr bwMode="auto">
              <a:xfrm>
                <a:off x="8485188" y="3617913"/>
                <a:ext cx="104775" cy="104775"/>
              </a:xfrm>
              <a:prstGeom prst="ellips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7" name="Freeform 295"/>
              <p:cNvSpPr>
                <a:spLocks/>
              </p:cNvSpPr>
              <p:nvPr/>
            </p:nvSpPr>
            <p:spPr bwMode="auto">
              <a:xfrm>
                <a:off x="8455025" y="3752851"/>
                <a:ext cx="165100" cy="211138"/>
              </a:xfrm>
              <a:custGeom>
                <a:avLst/>
                <a:gdLst>
                  <a:gd name="T0" fmla="*/ 44 w 44"/>
                  <a:gd name="T1" fmla="*/ 0 h 56"/>
                  <a:gd name="T2" fmla="*/ 0 w 44"/>
                  <a:gd name="T3" fmla="*/ 0 h 56"/>
                  <a:gd name="T4" fmla="*/ 14 w 44"/>
                  <a:gd name="T5" fmla="*/ 30 h 56"/>
                  <a:gd name="T6" fmla="*/ 14 w 44"/>
                  <a:gd name="T7" fmla="*/ 56 h 56"/>
                  <a:gd name="T8" fmla="*/ 30 w 44"/>
                  <a:gd name="T9" fmla="*/ 56 h 56"/>
                  <a:gd name="T10" fmla="*/ 30 w 44"/>
                  <a:gd name="T11" fmla="*/ 30 h 56"/>
                  <a:gd name="T12" fmla="*/ 44 w 44"/>
                  <a:gd name="T13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6"/>
                      <a:pt x="7" y="26"/>
                      <a:pt x="14" y="30"/>
                    </a:cubicBezTo>
                    <a:cubicBezTo>
                      <a:pt x="14" y="56"/>
                      <a:pt x="14" y="56"/>
                      <a:pt x="14" y="56"/>
                    </a:cubicBezTo>
                    <a:cubicBezTo>
                      <a:pt x="30" y="56"/>
                      <a:pt x="30" y="56"/>
                      <a:pt x="30" y="56"/>
                    </a:cubicBezTo>
                    <a:cubicBezTo>
                      <a:pt x="30" y="30"/>
                      <a:pt x="30" y="30"/>
                      <a:pt x="30" y="30"/>
                    </a:cubicBezTo>
                    <a:cubicBezTo>
                      <a:pt x="38" y="26"/>
                      <a:pt x="44" y="16"/>
                      <a:pt x="44" y="0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8" name="Freeform 296"/>
              <p:cNvSpPr>
                <a:spLocks/>
              </p:cNvSpPr>
              <p:nvPr/>
            </p:nvSpPr>
            <p:spPr bwMode="auto">
              <a:xfrm>
                <a:off x="8523288" y="3752851"/>
                <a:ext cx="30163" cy="104775"/>
              </a:xfrm>
              <a:custGeom>
                <a:avLst/>
                <a:gdLst>
                  <a:gd name="T0" fmla="*/ 14 w 19"/>
                  <a:gd name="T1" fmla="*/ 0 h 66"/>
                  <a:gd name="T2" fmla="*/ 4 w 19"/>
                  <a:gd name="T3" fmla="*/ 0 h 66"/>
                  <a:gd name="T4" fmla="*/ 0 w 19"/>
                  <a:gd name="T5" fmla="*/ 57 h 66"/>
                  <a:gd name="T6" fmla="*/ 9 w 19"/>
                  <a:gd name="T7" fmla="*/ 66 h 66"/>
                  <a:gd name="T8" fmla="*/ 19 w 19"/>
                  <a:gd name="T9" fmla="*/ 57 h 66"/>
                  <a:gd name="T10" fmla="*/ 14 w 19"/>
                  <a:gd name="T11" fmla="*/ 0 h 66"/>
                  <a:gd name="T12" fmla="*/ 14 w 19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66">
                    <a:moveTo>
                      <a:pt x="14" y="0"/>
                    </a:moveTo>
                    <a:lnTo>
                      <a:pt x="4" y="0"/>
                    </a:lnTo>
                    <a:lnTo>
                      <a:pt x="0" y="57"/>
                    </a:lnTo>
                    <a:lnTo>
                      <a:pt x="9" y="66"/>
                    </a:lnTo>
                    <a:lnTo>
                      <a:pt x="19" y="57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9" name="Freeform 297"/>
              <p:cNvSpPr>
                <a:spLocks/>
              </p:cNvSpPr>
              <p:nvPr/>
            </p:nvSpPr>
            <p:spPr bwMode="auto">
              <a:xfrm>
                <a:off x="8636000" y="3632201"/>
                <a:ext cx="157163" cy="211138"/>
              </a:xfrm>
              <a:custGeom>
                <a:avLst/>
                <a:gdLst>
                  <a:gd name="T0" fmla="*/ 9 w 99"/>
                  <a:gd name="T1" fmla="*/ 133 h 133"/>
                  <a:gd name="T2" fmla="*/ 99 w 99"/>
                  <a:gd name="T3" fmla="*/ 133 h 133"/>
                  <a:gd name="T4" fmla="*/ 99 w 99"/>
                  <a:gd name="T5" fmla="*/ 0 h 133"/>
                  <a:gd name="T6" fmla="*/ 0 w 99"/>
                  <a:gd name="T7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9" h="133">
                    <a:moveTo>
                      <a:pt x="9" y="133"/>
                    </a:moveTo>
                    <a:lnTo>
                      <a:pt x="99" y="133"/>
                    </a:lnTo>
                    <a:lnTo>
                      <a:pt x="99" y="0"/>
                    </a:lnTo>
                    <a:lnTo>
                      <a:pt x="0" y="0"/>
                    </a:lnTo>
                  </a:path>
                </a:pathLst>
              </a:cu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0" name="Line 298"/>
              <p:cNvSpPr>
                <a:spLocks noChangeShapeType="1"/>
              </p:cNvSpPr>
              <p:nvPr/>
            </p:nvSpPr>
            <p:spPr bwMode="auto">
              <a:xfrm>
                <a:off x="8658225" y="3813176"/>
                <a:ext cx="90488" cy="0"/>
              </a:xfrm>
              <a:prstGeom prst="line">
                <a:avLst/>
              </a:pr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1" name="Line 299"/>
              <p:cNvSpPr>
                <a:spLocks noChangeShapeType="1"/>
              </p:cNvSpPr>
              <p:nvPr/>
            </p:nvSpPr>
            <p:spPr bwMode="auto">
              <a:xfrm flipV="1">
                <a:off x="8688388" y="3752851"/>
                <a:ext cx="0" cy="60325"/>
              </a:xfrm>
              <a:prstGeom prst="line">
                <a:avLst/>
              </a:pr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2" name="Line 300"/>
              <p:cNvSpPr>
                <a:spLocks noChangeShapeType="1"/>
              </p:cNvSpPr>
              <p:nvPr/>
            </p:nvSpPr>
            <p:spPr bwMode="auto">
              <a:xfrm flipV="1">
                <a:off x="8718550" y="3722688"/>
                <a:ext cx="0" cy="90488"/>
              </a:xfrm>
              <a:prstGeom prst="line">
                <a:avLst/>
              </a:pr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3" name="Line 301"/>
              <p:cNvSpPr>
                <a:spLocks noChangeShapeType="1"/>
              </p:cNvSpPr>
              <p:nvPr/>
            </p:nvSpPr>
            <p:spPr bwMode="auto">
              <a:xfrm flipV="1">
                <a:off x="8748713" y="3676651"/>
                <a:ext cx="0" cy="136525"/>
              </a:xfrm>
              <a:prstGeom prst="line">
                <a:avLst/>
              </a:pr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10775373" y="5225182"/>
              <a:ext cx="344488" cy="352425"/>
              <a:chOff x="7734300" y="4332288"/>
              <a:chExt cx="344488" cy="352425"/>
            </a:xfrm>
          </p:grpSpPr>
          <p:sp>
            <p:nvSpPr>
              <p:cNvPr id="35" name="Oval 240"/>
              <p:cNvSpPr>
                <a:spLocks noChangeArrowheads="1"/>
              </p:cNvSpPr>
              <p:nvPr/>
            </p:nvSpPr>
            <p:spPr bwMode="auto">
              <a:xfrm>
                <a:off x="7764463" y="4338638"/>
                <a:ext cx="104775" cy="106363"/>
              </a:xfrm>
              <a:prstGeom prst="ellips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6" name="Freeform 241"/>
              <p:cNvSpPr>
                <a:spLocks/>
              </p:cNvSpPr>
              <p:nvPr/>
            </p:nvSpPr>
            <p:spPr bwMode="auto">
              <a:xfrm>
                <a:off x="7734300" y="4475163"/>
                <a:ext cx="165100" cy="209550"/>
              </a:xfrm>
              <a:custGeom>
                <a:avLst/>
                <a:gdLst>
                  <a:gd name="T0" fmla="*/ 44 w 44"/>
                  <a:gd name="T1" fmla="*/ 0 h 56"/>
                  <a:gd name="T2" fmla="*/ 0 w 44"/>
                  <a:gd name="T3" fmla="*/ 0 h 56"/>
                  <a:gd name="T4" fmla="*/ 14 w 44"/>
                  <a:gd name="T5" fmla="*/ 30 h 56"/>
                  <a:gd name="T6" fmla="*/ 14 w 44"/>
                  <a:gd name="T7" fmla="*/ 56 h 56"/>
                  <a:gd name="T8" fmla="*/ 30 w 44"/>
                  <a:gd name="T9" fmla="*/ 56 h 56"/>
                  <a:gd name="T10" fmla="*/ 30 w 44"/>
                  <a:gd name="T11" fmla="*/ 30 h 56"/>
                  <a:gd name="T12" fmla="*/ 44 w 44"/>
                  <a:gd name="T13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6"/>
                      <a:pt x="7" y="26"/>
                      <a:pt x="14" y="30"/>
                    </a:cubicBezTo>
                    <a:cubicBezTo>
                      <a:pt x="14" y="56"/>
                      <a:pt x="14" y="56"/>
                      <a:pt x="14" y="56"/>
                    </a:cubicBezTo>
                    <a:cubicBezTo>
                      <a:pt x="30" y="56"/>
                      <a:pt x="30" y="56"/>
                      <a:pt x="30" y="56"/>
                    </a:cubicBezTo>
                    <a:cubicBezTo>
                      <a:pt x="30" y="30"/>
                      <a:pt x="30" y="30"/>
                      <a:pt x="30" y="30"/>
                    </a:cubicBezTo>
                    <a:cubicBezTo>
                      <a:pt x="37" y="26"/>
                      <a:pt x="44" y="16"/>
                      <a:pt x="44" y="0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7" name="Freeform 242"/>
              <p:cNvSpPr>
                <a:spLocks/>
              </p:cNvSpPr>
              <p:nvPr/>
            </p:nvSpPr>
            <p:spPr bwMode="auto">
              <a:xfrm>
                <a:off x="7800975" y="4475163"/>
                <a:ext cx="30163" cy="104775"/>
              </a:xfrm>
              <a:custGeom>
                <a:avLst/>
                <a:gdLst>
                  <a:gd name="T0" fmla="*/ 15 w 19"/>
                  <a:gd name="T1" fmla="*/ 0 h 66"/>
                  <a:gd name="T2" fmla="*/ 5 w 19"/>
                  <a:gd name="T3" fmla="*/ 0 h 66"/>
                  <a:gd name="T4" fmla="*/ 0 w 19"/>
                  <a:gd name="T5" fmla="*/ 57 h 66"/>
                  <a:gd name="T6" fmla="*/ 10 w 19"/>
                  <a:gd name="T7" fmla="*/ 66 h 66"/>
                  <a:gd name="T8" fmla="*/ 19 w 19"/>
                  <a:gd name="T9" fmla="*/ 57 h 66"/>
                  <a:gd name="T10" fmla="*/ 15 w 19"/>
                  <a:gd name="T11" fmla="*/ 0 h 66"/>
                  <a:gd name="T12" fmla="*/ 15 w 19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66">
                    <a:moveTo>
                      <a:pt x="15" y="0"/>
                    </a:moveTo>
                    <a:lnTo>
                      <a:pt x="5" y="0"/>
                    </a:lnTo>
                    <a:lnTo>
                      <a:pt x="0" y="57"/>
                    </a:lnTo>
                    <a:lnTo>
                      <a:pt x="10" y="66"/>
                    </a:lnTo>
                    <a:lnTo>
                      <a:pt x="19" y="57"/>
                    </a:lnTo>
                    <a:lnTo>
                      <a:pt x="15" y="0"/>
                    </a:lnTo>
                    <a:lnTo>
                      <a:pt x="15" y="0"/>
                    </a:ln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8" name="Freeform 243"/>
              <p:cNvSpPr>
                <a:spLocks/>
              </p:cNvSpPr>
              <p:nvPr/>
            </p:nvSpPr>
            <p:spPr bwMode="auto">
              <a:xfrm>
                <a:off x="7981950" y="4456113"/>
                <a:ext cx="30163" cy="33338"/>
              </a:xfrm>
              <a:custGeom>
                <a:avLst/>
                <a:gdLst>
                  <a:gd name="T0" fmla="*/ 19 w 19"/>
                  <a:gd name="T1" fmla="*/ 0 h 21"/>
                  <a:gd name="T2" fmla="*/ 19 w 19"/>
                  <a:gd name="T3" fmla="*/ 21 h 21"/>
                  <a:gd name="T4" fmla="*/ 0 w 19"/>
                  <a:gd name="T5" fmla="*/ 21 h 21"/>
                  <a:gd name="T6" fmla="*/ 0 w 19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21">
                    <a:moveTo>
                      <a:pt x="19" y="0"/>
                    </a:moveTo>
                    <a:lnTo>
                      <a:pt x="19" y="21"/>
                    </a:lnTo>
                    <a:lnTo>
                      <a:pt x="0" y="21"/>
                    </a:lnTo>
                    <a:lnTo>
                      <a:pt x="0" y="0"/>
                    </a:lnTo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9" name="Oval 244"/>
              <p:cNvSpPr>
                <a:spLocks noChangeArrowheads="1"/>
              </p:cNvSpPr>
              <p:nvPr/>
            </p:nvSpPr>
            <p:spPr bwMode="auto">
              <a:xfrm>
                <a:off x="7951788" y="4368801"/>
                <a:ext cx="90488" cy="90488"/>
              </a:xfrm>
              <a:prstGeom prst="ellips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0" name="Line 245"/>
              <p:cNvSpPr>
                <a:spLocks noChangeShapeType="1"/>
              </p:cNvSpPr>
              <p:nvPr/>
            </p:nvSpPr>
            <p:spPr bwMode="auto">
              <a:xfrm>
                <a:off x="7996238" y="4332288"/>
                <a:ext cx="0" cy="14288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1" name="Line 246"/>
              <p:cNvSpPr>
                <a:spLocks noChangeShapeType="1"/>
              </p:cNvSpPr>
              <p:nvPr/>
            </p:nvSpPr>
            <p:spPr bwMode="auto">
              <a:xfrm flipH="1">
                <a:off x="8045450" y="4354513"/>
                <a:ext cx="11113" cy="11113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2" name="Line 247"/>
              <p:cNvSpPr>
                <a:spLocks noChangeShapeType="1"/>
              </p:cNvSpPr>
              <p:nvPr/>
            </p:nvSpPr>
            <p:spPr bwMode="auto">
              <a:xfrm flipH="1">
                <a:off x="8064500" y="4414838"/>
                <a:ext cx="14288" cy="0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3" name="Line 248"/>
              <p:cNvSpPr>
                <a:spLocks noChangeShapeType="1"/>
              </p:cNvSpPr>
              <p:nvPr/>
            </p:nvSpPr>
            <p:spPr bwMode="auto">
              <a:xfrm flipH="1" flipV="1">
                <a:off x="8045450" y="4464051"/>
                <a:ext cx="11113" cy="6350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4" name="Line 249"/>
              <p:cNvSpPr>
                <a:spLocks noChangeShapeType="1"/>
              </p:cNvSpPr>
              <p:nvPr/>
            </p:nvSpPr>
            <p:spPr bwMode="auto">
              <a:xfrm flipV="1">
                <a:off x="7937500" y="4464051"/>
                <a:ext cx="11113" cy="6350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5" name="Line 250"/>
              <p:cNvSpPr>
                <a:spLocks noChangeShapeType="1"/>
              </p:cNvSpPr>
              <p:nvPr/>
            </p:nvSpPr>
            <p:spPr bwMode="auto">
              <a:xfrm>
                <a:off x="7913688" y="4414838"/>
                <a:ext cx="15875" cy="0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6" name="Line 251"/>
              <p:cNvSpPr>
                <a:spLocks noChangeShapeType="1"/>
              </p:cNvSpPr>
              <p:nvPr/>
            </p:nvSpPr>
            <p:spPr bwMode="auto">
              <a:xfrm>
                <a:off x="7937500" y="4354513"/>
                <a:ext cx="11113" cy="11113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55" name="Freeform 54"/>
          <p:cNvSpPr/>
          <p:nvPr/>
        </p:nvSpPr>
        <p:spPr>
          <a:xfrm>
            <a:off x="0" y="1"/>
            <a:ext cx="7438858" cy="6857999"/>
          </a:xfrm>
          <a:custGeom>
            <a:avLst/>
            <a:gdLst>
              <a:gd name="connsiteX0" fmla="*/ 0 w 7438858"/>
              <a:gd name="connsiteY0" fmla="*/ 0 h 6857999"/>
              <a:gd name="connsiteX1" fmla="*/ 3586150 w 7438858"/>
              <a:gd name="connsiteY1" fmla="*/ 0 h 6857999"/>
              <a:gd name="connsiteX2" fmla="*/ 3628571 w 7438858"/>
              <a:gd name="connsiteY2" fmla="*/ 14514 h 6857999"/>
              <a:gd name="connsiteX3" fmla="*/ 6154057 w 7438858"/>
              <a:gd name="connsiteY3" fmla="*/ 1886857 h 6857999"/>
              <a:gd name="connsiteX4" fmla="*/ 5965371 w 7438858"/>
              <a:gd name="connsiteY4" fmla="*/ 3730171 h 6857999"/>
              <a:gd name="connsiteX5" fmla="*/ 6386286 w 7438858"/>
              <a:gd name="connsiteY5" fmla="*/ 4688114 h 6857999"/>
              <a:gd name="connsiteX6" fmla="*/ 6096000 w 7438858"/>
              <a:gd name="connsiteY6" fmla="*/ 6270171 h 6857999"/>
              <a:gd name="connsiteX7" fmla="*/ 7291614 w 7438858"/>
              <a:gd name="connsiteY7" fmla="*/ 6809014 h 6857999"/>
              <a:gd name="connsiteX8" fmla="*/ 7438858 w 7438858"/>
              <a:gd name="connsiteY8" fmla="*/ 6857999 h 6857999"/>
              <a:gd name="connsiteX9" fmla="*/ 0 w 7438858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438858" h="6857999">
                <a:moveTo>
                  <a:pt x="0" y="0"/>
                </a:moveTo>
                <a:lnTo>
                  <a:pt x="3586150" y="0"/>
                </a:lnTo>
                <a:lnTo>
                  <a:pt x="3628571" y="14514"/>
                </a:lnTo>
                <a:cubicBezTo>
                  <a:pt x="4852609" y="420914"/>
                  <a:pt x="5764590" y="1267581"/>
                  <a:pt x="6154057" y="1886857"/>
                </a:cubicBezTo>
                <a:cubicBezTo>
                  <a:pt x="6543524" y="2506133"/>
                  <a:pt x="5926666" y="3263295"/>
                  <a:pt x="5965371" y="3730171"/>
                </a:cubicBezTo>
                <a:cubicBezTo>
                  <a:pt x="6004076" y="4197047"/>
                  <a:pt x="6364515" y="4264781"/>
                  <a:pt x="6386286" y="4688114"/>
                </a:cubicBezTo>
                <a:cubicBezTo>
                  <a:pt x="6408057" y="5111447"/>
                  <a:pt x="5914572" y="5856514"/>
                  <a:pt x="6096000" y="6270171"/>
                </a:cubicBezTo>
                <a:cubicBezTo>
                  <a:pt x="6186714" y="6477000"/>
                  <a:pt x="6823529" y="6657824"/>
                  <a:pt x="7291614" y="6809014"/>
                </a:cubicBezTo>
                <a:lnTo>
                  <a:pt x="743885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47700" y="403225"/>
            <a:ext cx="4241541" cy="854075"/>
          </a:xfrm>
        </p:spPr>
        <p:txBody>
          <a:bodyPr>
            <a:noAutofit/>
          </a:bodyPr>
          <a:lstStyle/>
          <a:p>
            <a:r>
              <a:rPr lang="en-US" dirty="0"/>
              <a:t>Area Chart Presentation Slides</a:t>
            </a:r>
          </a:p>
        </p:txBody>
      </p:sp>
      <p:sp>
        <p:nvSpPr>
          <p:cNvPr id="62" name="Slide Number Placeholder 6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18</a:t>
            </a:fld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3751037207"/>
              </p:ext>
            </p:extLst>
          </p:nvPr>
        </p:nvGraphicFramePr>
        <p:xfrm>
          <a:off x="623889" y="2209177"/>
          <a:ext cx="5109254" cy="35765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3" name="Round Same Side Corner Rectangle 62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9794528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9947"/>
          <a:stretch/>
        </p:blipFill>
        <p:spPr>
          <a:xfrm>
            <a:off x="0" y="682172"/>
            <a:ext cx="12192000" cy="617582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1886857"/>
            <a:ext cx="12192000" cy="4971143"/>
          </a:xfrm>
          <a:prstGeom prst="rect">
            <a:avLst/>
          </a:prstGeom>
          <a:gradFill>
            <a:gsLst>
              <a:gs pos="100000">
                <a:srgbClr val="F78484">
                  <a:alpha val="98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Freeform 32"/>
          <p:cNvSpPr/>
          <p:nvPr/>
        </p:nvSpPr>
        <p:spPr>
          <a:xfrm>
            <a:off x="0" y="276927"/>
            <a:ext cx="12192000" cy="4179832"/>
          </a:xfrm>
          <a:custGeom>
            <a:avLst/>
            <a:gdLst>
              <a:gd name="connsiteX0" fmla="*/ 0 w 12192000"/>
              <a:gd name="connsiteY0" fmla="*/ 0 h 4179832"/>
              <a:gd name="connsiteX1" fmla="*/ 12192000 w 12192000"/>
              <a:gd name="connsiteY1" fmla="*/ 0 h 4179832"/>
              <a:gd name="connsiteX2" fmla="*/ 12192000 w 12192000"/>
              <a:gd name="connsiteY2" fmla="*/ 3874323 h 4179832"/>
              <a:gd name="connsiteX3" fmla="*/ 12192000 w 12192000"/>
              <a:gd name="connsiteY3" fmla="*/ 3875131 h 4179832"/>
              <a:gd name="connsiteX4" fmla="*/ 12189708 w 12192000"/>
              <a:gd name="connsiteY4" fmla="*/ 3875131 h 4179832"/>
              <a:gd name="connsiteX5" fmla="*/ 12153751 w 12192000"/>
              <a:gd name="connsiteY5" fmla="*/ 3887809 h 4179832"/>
              <a:gd name="connsiteX6" fmla="*/ 11935200 w 12192000"/>
              <a:gd name="connsiteY6" fmla="*/ 3957977 h 4179832"/>
              <a:gd name="connsiteX7" fmla="*/ 11552102 w 12192000"/>
              <a:gd name="connsiteY7" fmla="*/ 3898384 h 4179832"/>
              <a:gd name="connsiteX8" fmla="*/ 11151978 w 12192000"/>
              <a:gd name="connsiteY8" fmla="*/ 4060137 h 4179832"/>
              <a:gd name="connsiteX9" fmla="*/ 10768881 w 12192000"/>
              <a:gd name="connsiteY9" fmla="*/ 3940951 h 4179832"/>
              <a:gd name="connsiteX10" fmla="*/ 10215518 w 12192000"/>
              <a:gd name="connsiteY10" fmla="*/ 4179323 h 4179832"/>
              <a:gd name="connsiteX11" fmla="*/ 9724110 w 12192000"/>
              <a:gd name="connsiteY11" fmla="*/ 3905451 h 4179832"/>
              <a:gd name="connsiteX12" fmla="*/ 9690983 w 12192000"/>
              <a:gd name="connsiteY12" fmla="*/ 3875131 h 4179832"/>
              <a:gd name="connsiteX13" fmla="*/ 0 w 12192000"/>
              <a:gd name="connsiteY13" fmla="*/ 3875131 h 4179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4179832">
                <a:moveTo>
                  <a:pt x="0" y="0"/>
                </a:moveTo>
                <a:lnTo>
                  <a:pt x="12192000" y="0"/>
                </a:lnTo>
                <a:lnTo>
                  <a:pt x="12192000" y="3874323"/>
                </a:lnTo>
                <a:lnTo>
                  <a:pt x="12192000" y="3875131"/>
                </a:lnTo>
                <a:lnTo>
                  <a:pt x="12189708" y="3875131"/>
                </a:lnTo>
                <a:lnTo>
                  <a:pt x="12153751" y="3887809"/>
                </a:lnTo>
                <a:cubicBezTo>
                  <a:pt x="12058996" y="3919756"/>
                  <a:pt x="11976348" y="3945207"/>
                  <a:pt x="11935200" y="3957977"/>
                </a:cubicBezTo>
                <a:cubicBezTo>
                  <a:pt x="11770610" y="4009057"/>
                  <a:pt x="11682639" y="3881358"/>
                  <a:pt x="11552102" y="3898384"/>
                </a:cubicBezTo>
                <a:cubicBezTo>
                  <a:pt x="11421566" y="3915411"/>
                  <a:pt x="11282515" y="4053042"/>
                  <a:pt x="11151978" y="4060137"/>
                </a:cubicBezTo>
                <a:cubicBezTo>
                  <a:pt x="11021442" y="4067231"/>
                  <a:pt x="10924958" y="3921087"/>
                  <a:pt x="10768881" y="3940951"/>
                </a:cubicBezTo>
                <a:cubicBezTo>
                  <a:pt x="10612805" y="3960815"/>
                  <a:pt x="10397135" y="4192093"/>
                  <a:pt x="10215518" y="4179323"/>
                </a:cubicBezTo>
                <a:cubicBezTo>
                  <a:pt x="10056604" y="4168149"/>
                  <a:pt x="9843373" y="4010321"/>
                  <a:pt x="9724110" y="3905451"/>
                </a:cubicBezTo>
                <a:lnTo>
                  <a:pt x="9690983" y="3875131"/>
                </a:lnTo>
                <a:lnTo>
                  <a:pt x="0" y="38751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Area Chart Presentation Slides</a:t>
            </a:r>
            <a:endParaRPr lang="en-US" dirty="0"/>
          </a:p>
        </p:txBody>
      </p:sp>
      <p:sp>
        <p:nvSpPr>
          <p:cNvPr id="53" name="Slide Number Placeholder 5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19</a:t>
            </a:fld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11" name="Chart 10"/>
          <p:cNvGraphicFramePr/>
          <p:nvPr>
            <p:extLst>
              <p:ext uri="{D42A27DB-BD31-4B8C-83A1-F6EECF244321}">
                <p14:modId xmlns:p14="http://schemas.microsoft.com/office/powerpoint/2010/main" val="2336211758"/>
              </p:ext>
            </p:extLst>
          </p:nvPr>
        </p:nvGraphicFramePr>
        <p:xfrm>
          <a:off x="3468915" y="4456759"/>
          <a:ext cx="7823200" cy="19195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623888" y="4877907"/>
            <a:ext cx="2743426" cy="107721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</a:t>
            </a:r>
            <a:r>
              <a:rPr lang="en-US" sz="1400" dirty="0" err="1">
                <a:solidFill>
                  <a:schemeClr val="bg1"/>
                </a:solidFill>
              </a:rPr>
              <a:t>amet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consectetur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adipiscing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elit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Vivamus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volutpat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hendrerit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tortor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Nullam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pretium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purus</a:t>
            </a:r>
            <a:r>
              <a:rPr lang="en-US" sz="1400" dirty="0">
                <a:solidFill>
                  <a:schemeClr val="bg1"/>
                </a:solidFill>
              </a:rPr>
              <a:t> quam, in </a:t>
            </a:r>
            <a:r>
              <a:rPr lang="en-US" sz="1400" dirty="0" err="1">
                <a:solidFill>
                  <a:schemeClr val="bg1"/>
                </a:solidFill>
              </a:rPr>
              <a:t>vestibulum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risus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mattis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malesuada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635794" y="1944451"/>
            <a:ext cx="10920412" cy="1962584"/>
            <a:chOff x="623888" y="1573718"/>
            <a:chExt cx="10920412" cy="1962584"/>
          </a:xfrm>
        </p:grpSpPr>
        <p:graphicFrame>
          <p:nvGraphicFramePr>
            <p:cNvPr id="7" name="Chart 6"/>
            <p:cNvGraphicFramePr/>
            <p:nvPr>
              <p:extLst>
                <p:ext uri="{D42A27DB-BD31-4B8C-83A1-F6EECF244321}">
                  <p14:modId xmlns:p14="http://schemas.microsoft.com/office/powerpoint/2010/main" val="1898394914"/>
                </p:ext>
              </p:extLst>
            </p:nvPr>
          </p:nvGraphicFramePr>
          <p:xfrm>
            <a:off x="623888" y="1573718"/>
            <a:ext cx="4722812" cy="196258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cxnSp>
          <p:nvCxnSpPr>
            <p:cNvPr id="22" name="Straight Connector 21"/>
            <p:cNvCxnSpPr/>
            <p:nvPr/>
          </p:nvCxnSpPr>
          <p:spPr>
            <a:xfrm>
              <a:off x="6084094" y="1674387"/>
              <a:ext cx="0" cy="176124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37" name="Chart 36"/>
            <p:cNvGraphicFramePr/>
            <p:nvPr>
              <p:extLst>
                <p:ext uri="{D42A27DB-BD31-4B8C-83A1-F6EECF244321}">
                  <p14:modId xmlns:p14="http://schemas.microsoft.com/office/powerpoint/2010/main" val="2686346775"/>
                </p:ext>
              </p:extLst>
            </p:nvPr>
          </p:nvGraphicFramePr>
          <p:xfrm>
            <a:off x="6821488" y="1573718"/>
            <a:ext cx="4722812" cy="196258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</p:grpSp>
      <p:sp>
        <p:nvSpPr>
          <p:cNvPr id="44" name="Rounded Rectangle 43"/>
          <p:cNvSpPr/>
          <p:nvPr/>
        </p:nvSpPr>
        <p:spPr>
          <a:xfrm>
            <a:off x="623888" y="1383599"/>
            <a:ext cx="3492500" cy="423426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1600" b="1"/>
              <a:t>Lorem ipsum dolor sit amet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6833394" y="1383599"/>
            <a:ext cx="3492500" cy="423426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1600" b="1" dirty="0"/>
              <a:t>Lorem ipsum dolor sit amet</a:t>
            </a:r>
          </a:p>
        </p:txBody>
      </p:sp>
      <p:sp>
        <p:nvSpPr>
          <p:cNvPr id="51" name="Freeform 50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ound Same Side Corner Rectangle 19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2558243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33393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SPRINT 1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25454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>
            <a:extLst>
              <a:ext uri="{FF2B5EF4-FFF2-40B4-BE49-F238E27FC236}">
                <a16:creationId xmlns:a16="http://schemas.microsoft.com/office/drawing/2014/main" id="{3C9E2E5C-1108-47F0-B48E-FBF94171174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26" t="4428" r="8727" b="5454"/>
          <a:stretch/>
        </p:blipFill>
        <p:spPr>
          <a:xfrm>
            <a:off x="2720985" y="2336141"/>
            <a:ext cx="2453800" cy="2185721"/>
          </a:xfrm>
          <a:custGeom>
            <a:avLst/>
            <a:gdLst>
              <a:gd name="connsiteX0" fmla="*/ 0 w 2453800"/>
              <a:gd name="connsiteY0" fmla="*/ 0 h 2185721"/>
              <a:gd name="connsiteX1" fmla="*/ 2453800 w 2453800"/>
              <a:gd name="connsiteY1" fmla="*/ 0 h 2185721"/>
              <a:gd name="connsiteX2" fmla="*/ 2453800 w 2453800"/>
              <a:gd name="connsiteY2" fmla="*/ 2185721 h 2185721"/>
              <a:gd name="connsiteX3" fmla="*/ 0 w 2453800"/>
              <a:gd name="connsiteY3" fmla="*/ 2185721 h 2185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3800" h="2185721">
                <a:moveTo>
                  <a:pt x="0" y="0"/>
                </a:moveTo>
                <a:lnTo>
                  <a:pt x="2453800" y="0"/>
                </a:lnTo>
                <a:lnTo>
                  <a:pt x="2453800" y="2185721"/>
                </a:lnTo>
                <a:lnTo>
                  <a:pt x="0" y="2185721"/>
                </a:lnTo>
                <a:close/>
              </a:path>
            </a:pathLst>
          </a:cu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5B725929-9054-438F-9944-BFEBF692986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29" t="22024" r="10679" b="12072"/>
          <a:stretch/>
        </p:blipFill>
        <p:spPr>
          <a:xfrm>
            <a:off x="131535" y="2336141"/>
            <a:ext cx="2453800" cy="2185721"/>
          </a:xfrm>
          <a:custGeom>
            <a:avLst/>
            <a:gdLst>
              <a:gd name="connsiteX0" fmla="*/ 0 w 2453800"/>
              <a:gd name="connsiteY0" fmla="*/ 0 h 2185721"/>
              <a:gd name="connsiteX1" fmla="*/ 2453800 w 2453800"/>
              <a:gd name="connsiteY1" fmla="*/ 0 h 2185721"/>
              <a:gd name="connsiteX2" fmla="*/ 2453800 w 2453800"/>
              <a:gd name="connsiteY2" fmla="*/ 2185721 h 2185721"/>
              <a:gd name="connsiteX3" fmla="*/ 0 w 2453800"/>
              <a:gd name="connsiteY3" fmla="*/ 2185721 h 2185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3800" h="2185721">
                <a:moveTo>
                  <a:pt x="0" y="0"/>
                </a:moveTo>
                <a:lnTo>
                  <a:pt x="2453800" y="0"/>
                </a:lnTo>
                <a:lnTo>
                  <a:pt x="2453800" y="2185721"/>
                </a:lnTo>
                <a:lnTo>
                  <a:pt x="0" y="2185721"/>
                </a:lnTo>
                <a:close/>
              </a:path>
            </a:pathLst>
          </a:cu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58357A94-6A53-422A-96F7-5785CBA48D7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42" t="6460" r="21326"/>
          <a:stretch/>
        </p:blipFill>
        <p:spPr>
          <a:xfrm>
            <a:off x="5740314" y="159336"/>
            <a:ext cx="2023922" cy="2044522"/>
          </a:xfrm>
          <a:custGeom>
            <a:avLst/>
            <a:gdLst>
              <a:gd name="connsiteX0" fmla="*/ 0 w 2023922"/>
              <a:gd name="connsiteY0" fmla="*/ 0 h 2044522"/>
              <a:gd name="connsiteX1" fmla="*/ 2023922 w 2023922"/>
              <a:gd name="connsiteY1" fmla="*/ 0 h 2044522"/>
              <a:gd name="connsiteX2" fmla="*/ 2023922 w 2023922"/>
              <a:gd name="connsiteY2" fmla="*/ 2044522 h 2044522"/>
              <a:gd name="connsiteX3" fmla="*/ 0 w 2023922"/>
              <a:gd name="connsiteY3" fmla="*/ 2044522 h 2044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3922" h="2044522">
                <a:moveTo>
                  <a:pt x="0" y="0"/>
                </a:moveTo>
                <a:lnTo>
                  <a:pt x="2023922" y="0"/>
                </a:lnTo>
                <a:lnTo>
                  <a:pt x="2023922" y="2044522"/>
                </a:lnTo>
                <a:lnTo>
                  <a:pt x="0" y="2044522"/>
                </a:lnTo>
                <a:close/>
              </a:path>
            </a:pathLst>
          </a:cu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E72D3E7-1F53-43A3-9F20-38AAA2821DE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07" t="3912" r="18906" b="16599"/>
          <a:stretch>
            <a:fillRect/>
          </a:stretch>
        </p:blipFill>
        <p:spPr>
          <a:xfrm>
            <a:off x="131536" y="4654143"/>
            <a:ext cx="2050379" cy="2044522"/>
          </a:xfrm>
          <a:custGeom>
            <a:avLst/>
            <a:gdLst>
              <a:gd name="connsiteX0" fmla="*/ 0 w 2050379"/>
              <a:gd name="connsiteY0" fmla="*/ 0 h 2044522"/>
              <a:gd name="connsiteX1" fmla="*/ 2050379 w 2050379"/>
              <a:gd name="connsiteY1" fmla="*/ 0 h 2044522"/>
              <a:gd name="connsiteX2" fmla="*/ 2050379 w 2050379"/>
              <a:gd name="connsiteY2" fmla="*/ 2044522 h 2044522"/>
              <a:gd name="connsiteX3" fmla="*/ 0 w 2050379"/>
              <a:gd name="connsiteY3" fmla="*/ 2044522 h 2044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0379" h="2044522">
                <a:moveTo>
                  <a:pt x="0" y="0"/>
                </a:moveTo>
                <a:lnTo>
                  <a:pt x="2050379" y="0"/>
                </a:lnTo>
                <a:lnTo>
                  <a:pt x="2050379" y="2044522"/>
                </a:lnTo>
                <a:lnTo>
                  <a:pt x="0" y="2044522"/>
                </a:lnTo>
                <a:close/>
              </a:path>
            </a:pathLst>
          </a:cu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FEC489BB-6D23-4BB2-858F-AE041FC3FC8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7" t="19290" r="7444" b="31187"/>
          <a:stretch/>
        </p:blipFill>
        <p:spPr>
          <a:xfrm>
            <a:off x="2314197" y="4654143"/>
            <a:ext cx="5450039" cy="2044522"/>
          </a:xfrm>
          <a:custGeom>
            <a:avLst/>
            <a:gdLst>
              <a:gd name="connsiteX0" fmla="*/ 0 w 5450039"/>
              <a:gd name="connsiteY0" fmla="*/ 0 h 2044522"/>
              <a:gd name="connsiteX1" fmla="*/ 5450039 w 5450039"/>
              <a:gd name="connsiteY1" fmla="*/ 0 h 2044522"/>
              <a:gd name="connsiteX2" fmla="*/ 5450039 w 5450039"/>
              <a:gd name="connsiteY2" fmla="*/ 2044522 h 2044522"/>
              <a:gd name="connsiteX3" fmla="*/ 0 w 5450039"/>
              <a:gd name="connsiteY3" fmla="*/ 2044522 h 2044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50039" h="2044522">
                <a:moveTo>
                  <a:pt x="0" y="0"/>
                </a:moveTo>
                <a:lnTo>
                  <a:pt x="5450039" y="0"/>
                </a:lnTo>
                <a:lnTo>
                  <a:pt x="5450039" y="2044522"/>
                </a:lnTo>
                <a:lnTo>
                  <a:pt x="0" y="2044522"/>
                </a:lnTo>
                <a:close/>
              </a:path>
            </a:pathLst>
          </a:cu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52676595-1315-465C-A114-1CCD8090608A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2" t="27252" r="38219" b="2059"/>
          <a:stretch/>
        </p:blipFill>
        <p:spPr>
          <a:xfrm>
            <a:off x="5310436" y="2336140"/>
            <a:ext cx="2453800" cy="2185721"/>
          </a:xfrm>
          <a:custGeom>
            <a:avLst/>
            <a:gdLst>
              <a:gd name="connsiteX0" fmla="*/ 0 w 2453800"/>
              <a:gd name="connsiteY0" fmla="*/ 0 h 2185721"/>
              <a:gd name="connsiteX1" fmla="*/ 2453800 w 2453800"/>
              <a:gd name="connsiteY1" fmla="*/ 0 h 2185721"/>
              <a:gd name="connsiteX2" fmla="*/ 2453800 w 2453800"/>
              <a:gd name="connsiteY2" fmla="*/ 2185721 h 2185721"/>
              <a:gd name="connsiteX3" fmla="*/ 0 w 2453800"/>
              <a:gd name="connsiteY3" fmla="*/ 2185721 h 2185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3800" h="2185721">
                <a:moveTo>
                  <a:pt x="0" y="0"/>
                </a:moveTo>
                <a:lnTo>
                  <a:pt x="2453800" y="0"/>
                </a:lnTo>
                <a:lnTo>
                  <a:pt x="2453800" y="2185721"/>
                </a:lnTo>
                <a:lnTo>
                  <a:pt x="0" y="2185721"/>
                </a:lnTo>
                <a:close/>
              </a:path>
            </a:pathLst>
          </a:cu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BCD47C97-207D-449D-AF17-F0F84072BFE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4" t="30804" r="3054" b="16617"/>
          <a:stretch/>
        </p:blipFill>
        <p:spPr>
          <a:xfrm>
            <a:off x="131536" y="159336"/>
            <a:ext cx="5476496" cy="2044522"/>
          </a:xfrm>
          <a:custGeom>
            <a:avLst/>
            <a:gdLst>
              <a:gd name="connsiteX0" fmla="*/ 0 w 5476496"/>
              <a:gd name="connsiteY0" fmla="*/ 0 h 2044522"/>
              <a:gd name="connsiteX1" fmla="*/ 5476496 w 5476496"/>
              <a:gd name="connsiteY1" fmla="*/ 0 h 2044522"/>
              <a:gd name="connsiteX2" fmla="*/ 5476496 w 5476496"/>
              <a:gd name="connsiteY2" fmla="*/ 2044522 h 2044522"/>
              <a:gd name="connsiteX3" fmla="*/ 0 w 5476496"/>
              <a:gd name="connsiteY3" fmla="*/ 2044522 h 2044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6496" h="2044522">
                <a:moveTo>
                  <a:pt x="0" y="0"/>
                </a:moveTo>
                <a:lnTo>
                  <a:pt x="5476496" y="0"/>
                </a:lnTo>
                <a:lnTo>
                  <a:pt x="5476496" y="2044522"/>
                </a:lnTo>
                <a:lnTo>
                  <a:pt x="0" y="2044522"/>
                </a:lnTo>
                <a:close/>
              </a:path>
            </a:pathLst>
          </a:custGeom>
        </p:spPr>
      </p:pic>
      <p:grpSp>
        <p:nvGrpSpPr>
          <p:cNvPr id="46" name="Group 45">
            <a:extLst>
              <a:ext uri="{FF2B5EF4-FFF2-40B4-BE49-F238E27FC236}">
                <a16:creationId xmlns:a16="http://schemas.microsoft.com/office/drawing/2014/main" id="{C730B6A0-6895-4C19-8272-B4F32875D307}"/>
              </a:ext>
            </a:extLst>
          </p:cNvPr>
          <p:cNvGrpSpPr/>
          <p:nvPr/>
        </p:nvGrpSpPr>
        <p:grpSpPr>
          <a:xfrm>
            <a:off x="10928712" y="6378850"/>
            <a:ext cx="947290" cy="270982"/>
            <a:chOff x="4103688" y="-2378075"/>
            <a:chExt cx="1309687" cy="374650"/>
          </a:xfrm>
          <a:solidFill>
            <a:srgbClr val="468DC3"/>
          </a:solidFill>
        </p:grpSpPr>
        <p:sp>
          <p:nvSpPr>
            <p:cNvPr id="47" name="Freeform 254">
              <a:extLst>
                <a:ext uri="{FF2B5EF4-FFF2-40B4-BE49-F238E27FC236}">
                  <a16:creationId xmlns:a16="http://schemas.microsoft.com/office/drawing/2014/main" id="{2C71E541-C077-487E-ADF3-6D2D8ED568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3688" y="-2374900"/>
              <a:ext cx="182562" cy="288925"/>
            </a:xfrm>
            <a:custGeom>
              <a:avLst/>
              <a:gdLst>
                <a:gd name="T0" fmla="*/ 43 w 61"/>
                <a:gd name="T1" fmla="*/ 47 h 95"/>
                <a:gd name="T2" fmla="*/ 30 w 61"/>
                <a:gd name="T3" fmla="*/ 55 h 95"/>
                <a:gd name="T4" fmla="*/ 11 w 61"/>
                <a:gd name="T5" fmla="*/ 83 h 95"/>
                <a:gd name="T6" fmla="*/ 11 w 61"/>
                <a:gd name="T7" fmla="*/ 85 h 95"/>
                <a:gd name="T8" fmla="*/ 57 w 61"/>
                <a:gd name="T9" fmla="*/ 85 h 95"/>
                <a:gd name="T10" fmla="*/ 60 w 61"/>
                <a:gd name="T11" fmla="*/ 88 h 95"/>
                <a:gd name="T12" fmla="*/ 60 w 61"/>
                <a:gd name="T13" fmla="*/ 93 h 95"/>
                <a:gd name="T14" fmla="*/ 57 w 61"/>
                <a:gd name="T15" fmla="*/ 95 h 95"/>
                <a:gd name="T16" fmla="*/ 3 w 61"/>
                <a:gd name="T17" fmla="*/ 95 h 95"/>
                <a:gd name="T18" fmla="*/ 0 w 61"/>
                <a:gd name="T19" fmla="*/ 93 h 95"/>
                <a:gd name="T20" fmla="*/ 0 w 61"/>
                <a:gd name="T21" fmla="*/ 83 h 95"/>
                <a:gd name="T22" fmla="*/ 21 w 61"/>
                <a:gd name="T23" fmla="*/ 49 h 95"/>
                <a:gd name="T24" fmla="*/ 35 w 61"/>
                <a:gd name="T25" fmla="*/ 40 h 95"/>
                <a:gd name="T26" fmla="*/ 49 w 61"/>
                <a:gd name="T27" fmla="*/ 22 h 95"/>
                <a:gd name="T28" fmla="*/ 28 w 61"/>
                <a:gd name="T29" fmla="*/ 9 h 95"/>
                <a:gd name="T30" fmla="*/ 4 w 61"/>
                <a:gd name="T31" fmla="*/ 11 h 95"/>
                <a:gd name="T32" fmla="*/ 3 w 61"/>
                <a:gd name="T33" fmla="*/ 11 h 95"/>
                <a:gd name="T34" fmla="*/ 1 w 61"/>
                <a:gd name="T35" fmla="*/ 9 h 95"/>
                <a:gd name="T36" fmla="*/ 1 w 61"/>
                <a:gd name="T37" fmla="*/ 4 h 95"/>
                <a:gd name="T38" fmla="*/ 4 w 61"/>
                <a:gd name="T39" fmla="*/ 2 h 95"/>
                <a:gd name="T40" fmla="*/ 28 w 61"/>
                <a:gd name="T41" fmla="*/ 0 h 95"/>
                <a:gd name="T42" fmla="*/ 61 w 61"/>
                <a:gd name="T43" fmla="*/ 22 h 95"/>
                <a:gd name="T44" fmla="*/ 43 w 61"/>
                <a:gd name="T45" fmla="*/ 4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1" h="95">
                  <a:moveTo>
                    <a:pt x="43" y="47"/>
                  </a:moveTo>
                  <a:cubicBezTo>
                    <a:pt x="30" y="55"/>
                    <a:pt x="30" y="55"/>
                    <a:pt x="30" y="55"/>
                  </a:cubicBezTo>
                  <a:cubicBezTo>
                    <a:pt x="15" y="65"/>
                    <a:pt x="11" y="72"/>
                    <a:pt x="11" y="83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59" y="85"/>
                    <a:pt x="60" y="86"/>
                    <a:pt x="60" y="88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60" y="95"/>
                    <a:pt x="59" y="95"/>
                    <a:pt x="57" y="95"/>
                  </a:cubicBezTo>
                  <a:cubicBezTo>
                    <a:pt x="3" y="95"/>
                    <a:pt x="3" y="95"/>
                    <a:pt x="3" y="95"/>
                  </a:cubicBezTo>
                  <a:cubicBezTo>
                    <a:pt x="1" y="95"/>
                    <a:pt x="0" y="94"/>
                    <a:pt x="0" y="93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69"/>
                    <a:pt x="6" y="58"/>
                    <a:pt x="21" y="4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46" y="33"/>
                    <a:pt x="49" y="30"/>
                    <a:pt x="49" y="22"/>
                  </a:cubicBezTo>
                  <a:cubicBezTo>
                    <a:pt x="49" y="13"/>
                    <a:pt x="43" y="9"/>
                    <a:pt x="28" y="9"/>
                  </a:cubicBezTo>
                  <a:cubicBezTo>
                    <a:pt x="21" y="9"/>
                    <a:pt x="12" y="10"/>
                    <a:pt x="4" y="11"/>
                  </a:cubicBezTo>
                  <a:cubicBezTo>
                    <a:pt x="4" y="11"/>
                    <a:pt x="4" y="11"/>
                    <a:pt x="3" y="11"/>
                  </a:cubicBezTo>
                  <a:cubicBezTo>
                    <a:pt x="2" y="11"/>
                    <a:pt x="1" y="10"/>
                    <a:pt x="1" y="9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3" y="2"/>
                    <a:pt x="4" y="2"/>
                  </a:cubicBezTo>
                  <a:cubicBezTo>
                    <a:pt x="11" y="0"/>
                    <a:pt x="20" y="0"/>
                    <a:pt x="28" y="0"/>
                  </a:cubicBezTo>
                  <a:cubicBezTo>
                    <a:pt x="51" y="0"/>
                    <a:pt x="61" y="7"/>
                    <a:pt x="61" y="22"/>
                  </a:cubicBezTo>
                  <a:cubicBezTo>
                    <a:pt x="61" y="33"/>
                    <a:pt x="56" y="39"/>
                    <a:pt x="43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255">
              <a:extLst>
                <a:ext uri="{FF2B5EF4-FFF2-40B4-BE49-F238E27FC236}">
                  <a16:creationId xmlns:a16="http://schemas.microsoft.com/office/drawing/2014/main" id="{57AE4BE3-F3F1-406C-B966-79ED4DA14D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08463" y="-2308225"/>
              <a:ext cx="211137" cy="304800"/>
            </a:xfrm>
            <a:custGeom>
              <a:avLst/>
              <a:gdLst>
                <a:gd name="T0" fmla="*/ 68 w 70"/>
                <a:gd name="T1" fmla="*/ 74 h 100"/>
                <a:gd name="T2" fmla="*/ 56 w 70"/>
                <a:gd name="T3" fmla="*/ 74 h 100"/>
                <a:gd name="T4" fmla="*/ 56 w 70"/>
                <a:gd name="T5" fmla="*/ 98 h 100"/>
                <a:gd name="T6" fmla="*/ 54 w 70"/>
                <a:gd name="T7" fmla="*/ 100 h 100"/>
                <a:gd name="T8" fmla="*/ 46 w 70"/>
                <a:gd name="T9" fmla="*/ 100 h 100"/>
                <a:gd name="T10" fmla="*/ 44 w 70"/>
                <a:gd name="T11" fmla="*/ 98 h 100"/>
                <a:gd name="T12" fmla="*/ 44 w 70"/>
                <a:gd name="T13" fmla="*/ 74 h 100"/>
                <a:gd name="T14" fmla="*/ 5 w 70"/>
                <a:gd name="T15" fmla="*/ 74 h 100"/>
                <a:gd name="T16" fmla="*/ 0 w 70"/>
                <a:gd name="T17" fmla="*/ 68 h 100"/>
                <a:gd name="T18" fmla="*/ 0 w 70"/>
                <a:gd name="T19" fmla="*/ 63 h 100"/>
                <a:gd name="T20" fmla="*/ 1 w 70"/>
                <a:gd name="T21" fmla="*/ 58 h 100"/>
                <a:gd name="T22" fmla="*/ 41 w 70"/>
                <a:gd name="T23" fmla="*/ 2 h 100"/>
                <a:gd name="T24" fmla="*/ 45 w 70"/>
                <a:gd name="T25" fmla="*/ 0 h 100"/>
                <a:gd name="T26" fmla="*/ 52 w 70"/>
                <a:gd name="T27" fmla="*/ 0 h 100"/>
                <a:gd name="T28" fmla="*/ 56 w 70"/>
                <a:gd name="T29" fmla="*/ 3 h 100"/>
                <a:gd name="T30" fmla="*/ 56 w 70"/>
                <a:gd name="T31" fmla="*/ 63 h 100"/>
                <a:gd name="T32" fmla="*/ 68 w 70"/>
                <a:gd name="T33" fmla="*/ 63 h 100"/>
                <a:gd name="T34" fmla="*/ 70 w 70"/>
                <a:gd name="T35" fmla="*/ 66 h 100"/>
                <a:gd name="T36" fmla="*/ 70 w 70"/>
                <a:gd name="T37" fmla="*/ 71 h 100"/>
                <a:gd name="T38" fmla="*/ 68 w 70"/>
                <a:gd name="T39" fmla="*/ 74 h 100"/>
                <a:gd name="T40" fmla="*/ 44 w 70"/>
                <a:gd name="T41" fmla="*/ 17 h 100"/>
                <a:gd name="T42" fmla="*/ 43 w 70"/>
                <a:gd name="T43" fmla="*/ 17 h 100"/>
                <a:gd name="T44" fmla="*/ 43 w 70"/>
                <a:gd name="T45" fmla="*/ 17 h 100"/>
                <a:gd name="T46" fmla="*/ 42 w 70"/>
                <a:gd name="T47" fmla="*/ 17 h 100"/>
                <a:gd name="T48" fmla="*/ 11 w 70"/>
                <a:gd name="T49" fmla="*/ 61 h 100"/>
                <a:gd name="T50" fmla="*/ 11 w 70"/>
                <a:gd name="T51" fmla="*/ 63 h 100"/>
                <a:gd name="T52" fmla="*/ 12 w 70"/>
                <a:gd name="T53" fmla="*/ 63 h 100"/>
                <a:gd name="T54" fmla="*/ 44 w 70"/>
                <a:gd name="T55" fmla="*/ 63 h 100"/>
                <a:gd name="T56" fmla="*/ 44 w 70"/>
                <a:gd name="T57" fmla="*/ 1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0" h="100">
                  <a:moveTo>
                    <a:pt x="68" y="74"/>
                  </a:moveTo>
                  <a:cubicBezTo>
                    <a:pt x="56" y="74"/>
                    <a:pt x="56" y="74"/>
                    <a:pt x="56" y="74"/>
                  </a:cubicBezTo>
                  <a:cubicBezTo>
                    <a:pt x="56" y="98"/>
                    <a:pt x="56" y="98"/>
                    <a:pt x="56" y="98"/>
                  </a:cubicBezTo>
                  <a:cubicBezTo>
                    <a:pt x="56" y="99"/>
                    <a:pt x="55" y="100"/>
                    <a:pt x="54" y="100"/>
                  </a:cubicBezTo>
                  <a:cubicBezTo>
                    <a:pt x="46" y="100"/>
                    <a:pt x="46" y="100"/>
                    <a:pt x="46" y="100"/>
                  </a:cubicBezTo>
                  <a:cubicBezTo>
                    <a:pt x="44" y="100"/>
                    <a:pt x="44" y="99"/>
                    <a:pt x="44" y="98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1" y="74"/>
                    <a:pt x="0" y="72"/>
                    <a:pt x="0" y="68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1"/>
                    <a:pt x="0" y="60"/>
                    <a:pt x="1" y="58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41" y="1"/>
                    <a:pt x="42" y="0"/>
                    <a:pt x="45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5" y="0"/>
                    <a:pt x="56" y="1"/>
                    <a:pt x="56" y="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69" y="63"/>
                    <a:pt x="70" y="64"/>
                    <a:pt x="70" y="66"/>
                  </a:cubicBezTo>
                  <a:cubicBezTo>
                    <a:pt x="70" y="71"/>
                    <a:pt x="70" y="71"/>
                    <a:pt x="70" y="71"/>
                  </a:cubicBezTo>
                  <a:cubicBezTo>
                    <a:pt x="70" y="73"/>
                    <a:pt x="69" y="74"/>
                    <a:pt x="68" y="74"/>
                  </a:cubicBezTo>
                  <a:close/>
                  <a:moveTo>
                    <a:pt x="44" y="17"/>
                  </a:moveTo>
                  <a:cubicBezTo>
                    <a:pt x="44" y="17"/>
                    <a:pt x="44" y="17"/>
                    <a:pt x="43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7"/>
                    <a:pt x="42" y="17"/>
                    <a:pt x="42" y="17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1" y="62"/>
                    <a:pt x="11" y="62"/>
                    <a:pt x="11" y="63"/>
                  </a:cubicBezTo>
                  <a:cubicBezTo>
                    <a:pt x="11" y="63"/>
                    <a:pt x="11" y="63"/>
                    <a:pt x="12" y="63"/>
                  </a:cubicBezTo>
                  <a:cubicBezTo>
                    <a:pt x="44" y="63"/>
                    <a:pt x="44" y="63"/>
                    <a:pt x="44" y="63"/>
                  </a:cubicBezTo>
                  <a:lnTo>
                    <a:pt x="44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Freeform 256">
              <a:extLst>
                <a:ext uri="{FF2B5EF4-FFF2-40B4-BE49-F238E27FC236}">
                  <a16:creationId xmlns:a16="http://schemas.microsoft.com/office/drawing/2014/main" id="{95194608-4FB4-43F9-9488-861655260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5025" y="-2374900"/>
              <a:ext cx="34925" cy="292100"/>
            </a:xfrm>
            <a:custGeom>
              <a:avLst/>
              <a:gdLst>
                <a:gd name="T0" fmla="*/ 11 w 12"/>
                <a:gd name="T1" fmla="*/ 95 h 96"/>
                <a:gd name="T2" fmla="*/ 10 w 12"/>
                <a:gd name="T3" fmla="*/ 96 h 96"/>
                <a:gd name="T4" fmla="*/ 3 w 12"/>
                <a:gd name="T5" fmla="*/ 96 h 96"/>
                <a:gd name="T6" fmla="*/ 1 w 12"/>
                <a:gd name="T7" fmla="*/ 95 h 96"/>
                <a:gd name="T8" fmla="*/ 0 w 12"/>
                <a:gd name="T9" fmla="*/ 93 h 96"/>
                <a:gd name="T10" fmla="*/ 0 w 12"/>
                <a:gd name="T11" fmla="*/ 2 h 96"/>
                <a:gd name="T12" fmla="*/ 1 w 12"/>
                <a:gd name="T13" fmla="*/ 1 h 96"/>
                <a:gd name="T14" fmla="*/ 3 w 12"/>
                <a:gd name="T15" fmla="*/ 0 h 96"/>
                <a:gd name="T16" fmla="*/ 10 w 12"/>
                <a:gd name="T17" fmla="*/ 0 h 96"/>
                <a:gd name="T18" fmla="*/ 11 w 12"/>
                <a:gd name="T19" fmla="*/ 1 h 96"/>
                <a:gd name="T20" fmla="*/ 12 w 12"/>
                <a:gd name="T21" fmla="*/ 2 h 96"/>
                <a:gd name="T22" fmla="*/ 12 w 12"/>
                <a:gd name="T23" fmla="*/ 93 h 96"/>
                <a:gd name="T24" fmla="*/ 11 w 12"/>
                <a:gd name="T25" fmla="*/ 9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96">
                  <a:moveTo>
                    <a:pt x="11" y="95"/>
                  </a:moveTo>
                  <a:cubicBezTo>
                    <a:pt x="11" y="95"/>
                    <a:pt x="10" y="96"/>
                    <a:pt x="10" y="96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2" y="96"/>
                    <a:pt x="1" y="95"/>
                    <a:pt x="1" y="95"/>
                  </a:cubicBezTo>
                  <a:cubicBezTo>
                    <a:pt x="0" y="94"/>
                    <a:pt x="0" y="94"/>
                    <a:pt x="0" y="9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2" y="1"/>
                    <a:pt x="12" y="2"/>
                    <a:pt x="12" y="2"/>
                  </a:cubicBezTo>
                  <a:cubicBezTo>
                    <a:pt x="12" y="93"/>
                    <a:pt x="12" y="93"/>
                    <a:pt x="12" y="93"/>
                  </a:cubicBezTo>
                  <a:cubicBezTo>
                    <a:pt x="12" y="94"/>
                    <a:pt x="12" y="94"/>
                    <a:pt x="11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Freeform 257">
              <a:extLst>
                <a:ext uri="{FF2B5EF4-FFF2-40B4-BE49-F238E27FC236}">
                  <a16:creationId xmlns:a16="http://schemas.microsoft.com/office/drawing/2014/main" id="{8C9375EB-E1ED-461B-AC2A-ECB2D9B850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43450" y="-2378075"/>
              <a:ext cx="36512" cy="295275"/>
            </a:xfrm>
            <a:custGeom>
              <a:avLst/>
              <a:gdLst>
                <a:gd name="T0" fmla="*/ 11 w 12"/>
                <a:gd name="T1" fmla="*/ 15 h 97"/>
                <a:gd name="T2" fmla="*/ 9 w 12"/>
                <a:gd name="T3" fmla="*/ 15 h 97"/>
                <a:gd name="T4" fmla="*/ 3 w 12"/>
                <a:gd name="T5" fmla="*/ 15 h 97"/>
                <a:gd name="T6" fmla="*/ 1 w 12"/>
                <a:gd name="T7" fmla="*/ 15 h 97"/>
                <a:gd name="T8" fmla="*/ 0 w 12"/>
                <a:gd name="T9" fmla="*/ 13 h 97"/>
                <a:gd name="T10" fmla="*/ 0 w 12"/>
                <a:gd name="T11" fmla="*/ 3 h 97"/>
                <a:gd name="T12" fmla="*/ 1 w 12"/>
                <a:gd name="T13" fmla="*/ 1 h 97"/>
                <a:gd name="T14" fmla="*/ 3 w 12"/>
                <a:gd name="T15" fmla="*/ 0 h 97"/>
                <a:gd name="T16" fmla="*/ 9 w 12"/>
                <a:gd name="T17" fmla="*/ 0 h 97"/>
                <a:gd name="T18" fmla="*/ 11 w 12"/>
                <a:gd name="T19" fmla="*/ 1 h 97"/>
                <a:gd name="T20" fmla="*/ 12 w 12"/>
                <a:gd name="T21" fmla="*/ 3 h 97"/>
                <a:gd name="T22" fmla="*/ 12 w 12"/>
                <a:gd name="T23" fmla="*/ 13 h 97"/>
                <a:gd name="T24" fmla="*/ 11 w 12"/>
                <a:gd name="T25" fmla="*/ 15 h 97"/>
                <a:gd name="T26" fmla="*/ 11 w 12"/>
                <a:gd name="T27" fmla="*/ 96 h 97"/>
                <a:gd name="T28" fmla="*/ 9 w 12"/>
                <a:gd name="T29" fmla="*/ 97 h 97"/>
                <a:gd name="T30" fmla="*/ 3 w 12"/>
                <a:gd name="T31" fmla="*/ 97 h 97"/>
                <a:gd name="T32" fmla="*/ 1 w 12"/>
                <a:gd name="T33" fmla="*/ 96 h 97"/>
                <a:gd name="T34" fmla="*/ 0 w 12"/>
                <a:gd name="T35" fmla="*/ 94 h 97"/>
                <a:gd name="T36" fmla="*/ 0 w 12"/>
                <a:gd name="T37" fmla="*/ 29 h 97"/>
                <a:gd name="T38" fmla="*/ 1 w 12"/>
                <a:gd name="T39" fmla="*/ 27 h 97"/>
                <a:gd name="T40" fmla="*/ 3 w 12"/>
                <a:gd name="T41" fmla="*/ 27 h 97"/>
                <a:gd name="T42" fmla="*/ 9 w 12"/>
                <a:gd name="T43" fmla="*/ 27 h 97"/>
                <a:gd name="T44" fmla="*/ 11 w 12"/>
                <a:gd name="T45" fmla="*/ 27 h 97"/>
                <a:gd name="T46" fmla="*/ 12 w 12"/>
                <a:gd name="T47" fmla="*/ 29 h 97"/>
                <a:gd name="T48" fmla="*/ 12 w 12"/>
                <a:gd name="T49" fmla="*/ 94 h 97"/>
                <a:gd name="T50" fmla="*/ 11 w 12"/>
                <a:gd name="T51" fmla="*/ 96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" h="97">
                  <a:moveTo>
                    <a:pt x="11" y="15"/>
                  </a:moveTo>
                  <a:cubicBezTo>
                    <a:pt x="11" y="15"/>
                    <a:pt x="10" y="15"/>
                    <a:pt x="9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2" y="15"/>
                    <a:pt x="1" y="15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1"/>
                  </a:cubicBezTo>
                  <a:cubicBezTo>
                    <a:pt x="12" y="1"/>
                    <a:pt x="12" y="2"/>
                    <a:pt x="12" y="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4"/>
                    <a:pt x="12" y="14"/>
                    <a:pt x="11" y="15"/>
                  </a:cubicBezTo>
                  <a:close/>
                  <a:moveTo>
                    <a:pt x="11" y="96"/>
                  </a:moveTo>
                  <a:cubicBezTo>
                    <a:pt x="10" y="96"/>
                    <a:pt x="10" y="97"/>
                    <a:pt x="9" y="97"/>
                  </a:cubicBezTo>
                  <a:cubicBezTo>
                    <a:pt x="3" y="97"/>
                    <a:pt x="3" y="97"/>
                    <a:pt x="3" y="97"/>
                  </a:cubicBezTo>
                  <a:cubicBezTo>
                    <a:pt x="2" y="97"/>
                    <a:pt x="1" y="96"/>
                    <a:pt x="1" y="96"/>
                  </a:cubicBezTo>
                  <a:cubicBezTo>
                    <a:pt x="0" y="95"/>
                    <a:pt x="0" y="95"/>
                    <a:pt x="0" y="9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8"/>
                    <a:pt x="0" y="28"/>
                    <a:pt x="1" y="27"/>
                  </a:cubicBezTo>
                  <a:cubicBezTo>
                    <a:pt x="1" y="27"/>
                    <a:pt x="2" y="27"/>
                    <a:pt x="3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10" y="27"/>
                    <a:pt x="10" y="27"/>
                    <a:pt x="11" y="27"/>
                  </a:cubicBezTo>
                  <a:cubicBezTo>
                    <a:pt x="11" y="28"/>
                    <a:pt x="12" y="28"/>
                    <a:pt x="12" y="29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2" y="95"/>
                    <a:pt x="11" y="95"/>
                    <a:pt x="11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Freeform 258">
              <a:extLst>
                <a:ext uri="{FF2B5EF4-FFF2-40B4-BE49-F238E27FC236}">
                  <a16:creationId xmlns:a16="http://schemas.microsoft.com/office/drawing/2014/main" id="{3053A9B4-E757-4B0D-8721-A291D9A713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0763" y="-2374900"/>
              <a:ext cx="171450" cy="295275"/>
            </a:xfrm>
            <a:custGeom>
              <a:avLst/>
              <a:gdLst>
                <a:gd name="T0" fmla="*/ 56 w 57"/>
                <a:gd name="T1" fmla="*/ 93 h 97"/>
                <a:gd name="T2" fmla="*/ 54 w 57"/>
                <a:gd name="T3" fmla="*/ 94 h 97"/>
                <a:gd name="T4" fmla="*/ 41 w 57"/>
                <a:gd name="T5" fmla="*/ 96 h 97"/>
                <a:gd name="T6" fmla="*/ 29 w 57"/>
                <a:gd name="T7" fmla="*/ 97 h 97"/>
                <a:gd name="T8" fmla="*/ 16 w 57"/>
                <a:gd name="T9" fmla="*/ 94 h 97"/>
                <a:gd name="T10" fmla="*/ 7 w 57"/>
                <a:gd name="T11" fmla="*/ 88 h 97"/>
                <a:gd name="T12" fmla="*/ 2 w 57"/>
                <a:gd name="T13" fmla="*/ 78 h 97"/>
                <a:gd name="T14" fmla="*/ 0 w 57"/>
                <a:gd name="T15" fmla="*/ 65 h 97"/>
                <a:gd name="T16" fmla="*/ 0 w 57"/>
                <a:gd name="T17" fmla="*/ 56 h 97"/>
                <a:gd name="T18" fmla="*/ 7 w 57"/>
                <a:gd name="T19" fmla="*/ 33 h 97"/>
                <a:gd name="T20" fmla="*/ 29 w 57"/>
                <a:gd name="T21" fmla="*/ 25 h 97"/>
                <a:gd name="T22" fmla="*/ 37 w 57"/>
                <a:gd name="T23" fmla="*/ 25 h 97"/>
                <a:gd name="T24" fmla="*/ 45 w 57"/>
                <a:gd name="T25" fmla="*/ 26 h 97"/>
                <a:gd name="T26" fmla="*/ 45 w 57"/>
                <a:gd name="T27" fmla="*/ 2 h 97"/>
                <a:gd name="T28" fmla="*/ 46 w 57"/>
                <a:gd name="T29" fmla="*/ 1 h 97"/>
                <a:gd name="T30" fmla="*/ 47 w 57"/>
                <a:gd name="T31" fmla="*/ 0 h 97"/>
                <a:gd name="T32" fmla="*/ 54 w 57"/>
                <a:gd name="T33" fmla="*/ 0 h 97"/>
                <a:gd name="T34" fmla="*/ 56 w 57"/>
                <a:gd name="T35" fmla="*/ 1 h 97"/>
                <a:gd name="T36" fmla="*/ 57 w 57"/>
                <a:gd name="T37" fmla="*/ 2 h 97"/>
                <a:gd name="T38" fmla="*/ 57 w 57"/>
                <a:gd name="T39" fmla="*/ 91 h 97"/>
                <a:gd name="T40" fmla="*/ 56 w 57"/>
                <a:gd name="T41" fmla="*/ 93 h 97"/>
                <a:gd name="T42" fmla="*/ 45 w 57"/>
                <a:gd name="T43" fmla="*/ 35 h 97"/>
                <a:gd name="T44" fmla="*/ 37 w 57"/>
                <a:gd name="T45" fmla="*/ 35 h 97"/>
                <a:gd name="T46" fmla="*/ 29 w 57"/>
                <a:gd name="T47" fmla="*/ 35 h 97"/>
                <a:gd name="T48" fmla="*/ 16 w 57"/>
                <a:gd name="T49" fmla="*/ 40 h 97"/>
                <a:gd name="T50" fmla="*/ 12 w 57"/>
                <a:gd name="T51" fmla="*/ 56 h 97"/>
                <a:gd name="T52" fmla="*/ 12 w 57"/>
                <a:gd name="T53" fmla="*/ 65 h 97"/>
                <a:gd name="T54" fmla="*/ 16 w 57"/>
                <a:gd name="T55" fmla="*/ 81 h 97"/>
                <a:gd name="T56" fmla="*/ 29 w 57"/>
                <a:gd name="T57" fmla="*/ 87 h 97"/>
                <a:gd name="T58" fmla="*/ 37 w 57"/>
                <a:gd name="T59" fmla="*/ 86 h 97"/>
                <a:gd name="T60" fmla="*/ 45 w 57"/>
                <a:gd name="T61" fmla="*/ 86 h 97"/>
                <a:gd name="T62" fmla="*/ 45 w 57"/>
                <a:gd name="T63" fmla="*/ 3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7" h="97">
                  <a:moveTo>
                    <a:pt x="56" y="93"/>
                  </a:moveTo>
                  <a:cubicBezTo>
                    <a:pt x="56" y="94"/>
                    <a:pt x="55" y="94"/>
                    <a:pt x="54" y="94"/>
                  </a:cubicBezTo>
                  <a:cubicBezTo>
                    <a:pt x="50" y="95"/>
                    <a:pt x="46" y="96"/>
                    <a:pt x="41" y="96"/>
                  </a:cubicBezTo>
                  <a:cubicBezTo>
                    <a:pt x="37" y="96"/>
                    <a:pt x="33" y="97"/>
                    <a:pt x="29" y="97"/>
                  </a:cubicBezTo>
                  <a:cubicBezTo>
                    <a:pt x="24" y="97"/>
                    <a:pt x="20" y="96"/>
                    <a:pt x="16" y="94"/>
                  </a:cubicBezTo>
                  <a:cubicBezTo>
                    <a:pt x="13" y="93"/>
                    <a:pt x="10" y="91"/>
                    <a:pt x="7" y="88"/>
                  </a:cubicBezTo>
                  <a:cubicBezTo>
                    <a:pt x="5" y="85"/>
                    <a:pt x="3" y="82"/>
                    <a:pt x="2" y="78"/>
                  </a:cubicBezTo>
                  <a:cubicBezTo>
                    <a:pt x="1" y="74"/>
                    <a:pt x="0" y="70"/>
                    <a:pt x="0" y="65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46"/>
                    <a:pt x="3" y="38"/>
                    <a:pt x="7" y="33"/>
                  </a:cubicBezTo>
                  <a:cubicBezTo>
                    <a:pt x="12" y="27"/>
                    <a:pt x="19" y="25"/>
                    <a:pt x="29" y="25"/>
                  </a:cubicBezTo>
                  <a:cubicBezTo>
                    <a:pt x="31" y="25"/>
                    <a:pt x="34" y="25"/>
                    <a:pt x="37" y="25"/>
                  </a:cubicBezTo>
                  <a:cubicBezTo>
                    <a:pt x="40" y="25"/>
                    <a:pt x="42" y="26"/>
                    <a:pt x="45" y="26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5" y="2"/>
                    <a:pt x="45" y="1"/>
                    <a:pt x="46" y="1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0"/>
                    <a:pt x="56" y="1"/>
                  </a:cubicBezTo>
                  <a:cubicBezTo>
                    <a:pt x="56" y="1"/>
                    <a:pt x="57" y="2"/>
                    <a:pt x="57" y="2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7" y="92"/>
                    <a:pt x="57" y="93"/>
                    <a:pt x="56" y="93"/>
                  </a:cubicBezTo>
                  <a:close/>
                  <a:moveTo>
                    <a:pt x="45" y="35"/>
                  </a:moveTo>
                  <a:cubicBezTo>
                    <a:pt x="43" y="35"/>
                    <a:pt x="40" y="35"/>
                    <a:pt x="37" y="35"/>
                  </a:cubicBezTo>
                  <a:cubicBezTo>
                    <a:pt x="34" y="35"/>
                    <a:pt x="31" y="35"/>
                    <a:pt x="29" y="35"/>
                  </a:cubicBezTo>
                  <a:cubicBezTo>
                    <a:pt x="23" y="35"/>
                    <a:pt x="18" y="36"/>
                    <a:pt x="16" y="40"/>
                  </a:cubicBezTo>
                  <a:cubicBezTo>
                    <a:pt x="13" y="44"/>
                    <a:pt x="12" y="49"/>
                    <a:pt x="12" y="56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2" y="72"/>
                    <a:pt x="13" y="77"/>
                    <a:pt x="16" y="81"/>
                  </a:cubicBezTo>
                  <a:cubicBezTo>
                    <a:pt x="18" y="85"/>
                    <a:pt x="23" y="87"/>
                    <a:pt x="29" y="87"/>
                  </a:cubicBezTo>
                  <a:cubicBezTo>
                    <a:pt x="32" y="87"/>
                    <a:pt x="34" y="87"/>
                    <a:pt x="37" y="86"/>
                  </a:cubicBezTo>
                  <a:cubicBezTo>
                    <a:pt x="40" y="86"/>
                    <a:pt x="43" y="86"/>
                    <a:pt x="45" y="86"/>
                  </a:cubicBezTo>
                  <a:lnTo>
                    <a:pt x="45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Freeform 259">
              <a:extLst>
                <a:ext uri="{FF2B5EF4-FFF2-40B4-BE49-F238E27FC236}">
                  <a16:creationId xmlns:a16="http://schemas.microsoft.com/office/drawing/2014/main" id="{AB57744B-1BC2-4D8C-92C6-F9D0C7C6E9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46663" y="-2298700"/>
              <a:ext cx="180975" cy="219075"/>
            </a:xfrm>
            <a:custGeom>
              <a:avLst/>
              <a:gdLst>
                <a:gd name="T0" fmla="*/ 57 w 60"/>
                <a:gd name="T1" fmla="*/ 39 h 72"/>
                <a:gd name="T2" fmla="*/ 12 w 60"/>
                <a:gd name="T3" fmla="*/ 39 h 72"/>
                <a:gd name="T4" fmla="*/ 12 w 60"/>
                <a:gd name="T5" fmla="*/ 41 h 72"/>
                <a:gd name="T6" fmla="*/ 17 w 60"/>
                <a:gd name="T7" fmla="*/ 57 h 72"/>
                <a:gd name="T8" fmla="*/ 31 w 60"/>
                <a:gd name="T9" fmla="*/ 62 h 72"/>
                <a:gd name="T10" fmla="*/ 43 w 60"/>
                <a:gd name="T11" fmla="*/ 61 h 72"/>
                <a:gd name="T12" fmla="*/ 55 w 60"/>
                <a:gd name="T13" fmla="*/ 60 h 72"/>
                <a:gd name="T14" fmla="*/ 55 w 60"/>
                <a:gd name="T15" fmla="*/ 60 h 72"/>
                <a:gd name="T16" fmla="*/ 57 w 60"/>
                <a:gd name="T17" fmla="*/ 61 h 72"/>
                <a:gd name="T18" fmla="*/ 57 w 60"/>
                <a:gd name="T19" fmla="*/ 62 h 72"/>
                <a:gd name="T20" fmla="*/ 57 w 60"/>
                <a:gd name="T21" fmla="*/ 66 h 72"/>
                <a:gd name="T22" fmla="*/ 57 w 60"/>
                <a:gd name="T23" fmla="*/ 68 h 72"/>
                <a:gd name="T24" fmla="*/ 55 w 60"/>
                <a:gd name="T25" fmla="*/ 69 h 72"/>
                <a:gd name="T26" fmla="*/ 43 w 60"/>
                <a:gd name="T27" fmla="*/ 71 h 72"/>
                <a:gd name="T28" fmla="*/ 31 w 60"/>
                <a:gd name="T29" fmla="*/ 72 h 72"/>
                <a:gd name="T30" fmla="*/ 20 w 60"/>
                <a:gd name="T31" fmla="*/ 70 h 72"/>
                <a:gd name="T32" fmla="*/ 10 w 60"/>
                <a:gd name="T33" fmla="*/ 65 h 72"/>
                <a:gd name="T34" fmla="*/ 3 w 60"/>
                <a:gd name="T35" fmla="*/ 56 h 72"/>
                <a:gd name="T36" fmla="*/ 0 w 60"/>
                <a:gd name="T37" fmla="*/ 41 h 72"/>
                <a:gd name="T38" fmla="*/ 0 w 60"/>
                <a:gd name="T39" fmla="*/ 29 h 72"/>
                <a:gd name="T40" fmla="*/ 8 w 60"/>
                <a:gd name="T41" fmla="*/ 8 h 72"/>
                <a:gd name="T42" fmla="*/ 30 w 60"/>
                <a:gd name="T43" fmla="*/ 0 h 72"/>
                <a:gd name="T44" fmla="*/ 43 w 60"/>
                <a:gd name="T45" fmla="*/ 2 h 72"/>
                <a:gd name="T46" fmla="*/ 52 w 60"/>
                <a:gd name="T47" fmla="*/ 8 h 72"/>
                <a:gd name="T48" fmla="*/ 58 w 60"/>
                <a:gd name="T49" fmla="*/ 17 h 72"/>
                <a:gd name="T50" fmla="*/ 60 w 60"/>
                <a:gd name="T51" fmla="*/ 29 h 72"/>
                <a:gd name="T52" fmla="*/ 60 w 60"/>
                <a:gd name="T53" fmla="*/ 36 h 72"/>
                <a:gd name="T54" fmla="*/ 57 w 60"/>
                <a:gd name="T55" fmla="*/ 39 h 72"/>
                <a:gd name="T56" fmla="*/ 48 w 60"/>
                <a:gd name="T57" fmla="*/ 29 h 72"/>
                <a:gd name="T58" fmla="*/ 43 w 60"/>
                <a:gd name="T59" fmla="*/ 14 h 72"/>
                <a:gd name="T60" fmla="*/ 30 w 60"/>
                <a:gd name="T61" fmla="*/ 10 h 72"/>
                <a:gd name="T62" fmla="*/ 17 w 60"/>
                <a:gd name="T63" fmla="*/ 14 h 72"/>
                <a:gd name="T64" fmla="*/ 12 w 60"/>
                <a:gd name="T65" fmla="*/ 29 h 72"/>
                <a:gd name="T66" fmla="*/ 12 w 60"/>
                <a:gd name="T67" fmla="*/ 31 h 72"/>
                <a:gd name="T68" fmla="*/ 48 w 60"/>
                <a:gd name="T69" fmla="*/ 31 h 72"/>
                <a:gd name="T70" fmla="*/ 48 w 60"/>
                <a:gd name="T71" fmla="*/ 2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0" h="72">
                  <a:moveTo>
                    <a:pt x="57" y="39"/>
                  </a:moveTo>
                  <a:cubicBezTo>
                    <a:pt x="12" y="39"/>
                    <a:pt x="12" y="39"/>
                    <a:pt x="12" y="39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2" y="49"/>
                    <a:pt x="14" y="54"/>
                    <a:pt x="17" y="57"/>
                  </a:cubicBezTo>
                  <a:cubicBezTo>
                    <a:pt x="20" y="60"/>
                    <a:pt x="25" y="62"/>
                    <a:pt x="31" y="62"/>
                  </a:cubicBezTo>
                  <a:cubicBezTo>
                    <a:pt x="35" y="62"/>
                    <a:pt x="39" y="62"/>
                    <a:pt x="43" y="61"/>
                  </a:cubicBezTo>
                  <a:cubicBezTo>
                    <a:pt x="48" y="61"/>
                    <a:pt x="51" y="61"/>
                    <a:pt x="55" y="60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6" y="60"/>
                    <a:pt x="56" y="60"/>
                    <a:pt x="57" y="61"/>
                  </a:cubicBezTo>
                  <a:cubicBezTo>
                    <a:pt x="57" y="61"/>
                    <a:pt x="57" y="61"/>
                    <a:pt x="57" y="62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7" y="67"/>
                    <a:pt x="57" y="68"/>
                    <a:pt x="57" y="68"/>
                  </a:cubicBezTo>
                  <a:cubicBezTo>
                    <a:pt x="56" y="69"/>
                    <a:pt x="56" y="69"/>
                    <a:pt x="55" y="69"/>
                  </a:cubicBezTo>
                  <a:cubicBezTo>
                    <a:pt x="51" y="70"/>
                    <a:pt x="47" y="71"/>
                    <a:pt x="43" y="71"/>
                  </a:cubicBezTo>
                  <a:cubicBezTo>
                    <a:pt x="39" y="71"/>
                    <a:pt x="35" y="72"/>
                    <a:pt x="31" y="72"/>
                  </a:cubicBezTo>
                  <a:cubicBezTo>
                    <a:pt x="27" y="72"/>
                    <a:pt x="23" y="71"/>
                    <a:pt x="20" y="70"/>
                  </a:cubicBezTo>
                  <a:cubicBezTo>
                    <a:pt x="16" y="69"/>
                    <a:pt x="13" y="67"/>
                    <a:pt x="10" y="65"/>
                  </a:cubicBezTo>
                  <a:cubicBezTo>
                    <a:pt x="7" y="63"/>
                    <a:pt x="5" y="60"/>
                    <a:pt x="3" y="56"/>
                  </a:cubicBezTo>
                  <a:cubicBezTo>
                    <a:pt x="1" y="52"/>
                    <a:pt x="0" y="47"/>
                    <a:pt x="0" y="41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0"/>
                    <a:pt x="3" y="13"/>
                    <a:pt x="8" y="8"/>
                  </a:cubicBezTo>
                  <a:cubicBezTo>
                    <a:pt x="13" y="2"/>
                    <a:pt x="20" y="0"/>
                    <a:pt x="30" y="0"/>
                  </a:cubicBezTo>
                  <a:cubicBezTo>
                    <a:pt x="35" y="0"/>
                    <a:pt x="39" y="0"/>
                    <a:pt x="43" y="2"/>
                  </a:cubicBezTo>
                  <a:cubicBezTo>
                    <a:pt x="47" y="3"/>
                    <a:pt x="50" y="5"/>
                    <a:pt x="52" y="8"/>
                  </a:cubicBezTo>
                  <a:cubicBezTo>
                    <a:pt x="55" y="10"/>
                    <a:pt x="56" y="14"/>
                    <a:pt x="58" y="17"/>
                  </a:cubicBezTo>
                  <a:cubicBezTo>
                    <a:pt x="59" y="21"/>
                    <a:pt x="60" y="25"/>
                    <a:pt x="60" y="29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38"/>
                    <a:pt x="59" y="39"/>
                    <a:pt x="57" y="39"/>
                  </a:cubicBezTo>
                  <a:close/>
                  <a:moveTo>
                    <a:pt x="48" y="29"/>
                  </a:moveTo>
                  <a:cubicBezTo>
                    <a:pt x="48" y="22"/>
                    <a:pt x="46" y="17"/>
                    <a:pt x="43" y="14"/>
                  </a:cubicBezTo>
                  <a:cubicBezTo>
                    <a:pt x="40" y="11"/>
                    <a:pt x="36" y="10"/>
                    <a:pt x="30" y="10"/>
                  </a:cubicBezTo>
                  <a:cubicBezTo>
                    <a:pt x="24" y="10"/>
                    <a:pt x="20" y="11"/>
                    <a:pt x="17" y="14"/>
                  </a:cubicBezTo>
                  <a:cubicBezTo>
                    <a:pt x="14" y="18"/>
                    <a:pt x="12" y="23"/>
                    <a:pt x="12" y="2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48" y="31"/>
                    <a:pt x="48" y="31"/>
                    <a:pt x="48" y="31"/>
                  </a:cubicBezTo>
                  <a:lnTo>
                    <a:pt x="4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Freeform 260">
              <a:extLst>
                <a:ext uri="{FF2B5EF4-FFF2-40B4-BE49-F238E27FC236}">
                  <a16:creationId xmlns:a16="http://schemas.microsoft.com/office/drawing/2014/main" id="{141BCB33-DD14-4558-B5A9-340C860D3D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5738" y="-2298700"/>
              <a:ext cx="147637" cy="219075"/>
            </a:xfrm>
            <a:custGeom>
              <a:avLst/>
              <a:gdLst>
                <a:gd name="T0" fmla="*/ 49 w 49"/>
                <a:gd name="T1" fmla="*/ 53 h 72"/>
                <a:gd name="T2" fmla="*/ 42 w 49"/>
                <a:gd name="T3" fmla="*/ 67 h 72"/>
                <a:gd name="T4" fmla="*/ 24 w 49"/>
                <a:gd name="T5" fmla="*/ 72 h 72"/>
                <a:gd name="T6" fmla="*/ 20 w 49"/>
                <a:gd name="T7" fmla="*/ 71 h 72"/>
                <a:gd name="T8" fmla="*/ 14 w 49"/>
                <a:gd name="T9" fmla="*/ 71 h 72"/>
                <a:gd name="T10" fmla="*/ 8 w 49"/>
                <a:gd name="T11" fmla="*/ 70 h 72"/>
                <a:gd name="T12" fmla="*/ 3 w 49"/>
                <a:gd name="T13" fmla="*/ 70 h 72"/>
                <a:gd name="T14" fmla="*/ 0 w 49"/>
                <a:gd name="T15" fmla="*/ 67 h 72"/>
                <a:gd name="T16" fmla="*/ 0 w 49"/>
                <a:gd name="T17" fmla="*/ 63 h 72"/>
                <a:gd name="T18" fmla="*/ 1 w 49"/>
                <a:gd name="T19" fmla="*/ 61 h 72"/>
                <a:gd name="T20" fmla="*/ 3 w 49"/>
                <a:gd name="T21" fmla="*/ 61 h 72"/>
                <a:gd name="T22" fmla="*/ 3 w 49"/>
                <a:gd name="T23" fmla="*/ 61 h 72"/>
                <a:gd name="T24" fmla="*/ 8 w 49"/>
                <a:gd name="T25" fmla="*/ 61 h 72"/>
                <a:gd name="T26" fmla="*/ 14 w 49"/>
                <a:gd name="T27" fmla="*/ 62 h 72"/>
                <a:gd name="T28" fmla="*/ 20 w 49"/>
                <a:gd name="T29" fmla="*/ 62 h 72"/>
                <a:gd name="T30" fmla="*/ 24 w 49"/>
                <a:gd name="T31" fmla="*/ 62 h 72"/>
                <a:gd name="T32" fmla="*/ 34 w 49"/>
                <a:gd name="T33" fmla="*/ 60 h 72"/>
                <a:gd name="T34" fmla="*/ 37 w 49"/>
                <a:gd name="T35" fmla="*/ 53 h 72"/>
                <a:gd name="T36" fmla="*/ 35 w 49"/>
                <a:gd name="T37" fmla="*/ 48 h 72"/>
                <a:gd name="T38" fmla="*/ 27 w 49"/>
                <a:gd name="T39" fmla="*/ 42 h 72"/>
                <a:gd name="T40" fmla="*/ 14 w 49"/>
                <a:gd name="T41" fmla="*/ 35 h 72"/>
                <a:gd name="T42" fmla="*/ 4 w 49"/>
                <a:gd name="T43" fmla="*/ 27 h 72"/>
                <a:gd name="T44" fmla="*/ 0 w 49"/>
                <a:gd name="T45" fmla="*/ 17 h 72"/>
                <a:gd name="T46" fmla="*/ 2 w 49"/>
                <a:gd name="T47" fmla="*/ 8 h 72"/>
                <a:gd name="T48" fmla="*/ 7 w 49"/>
                <a:gd name="T49" fmla="*/ 3 h 72"/>
                <a:gd name="T50" fmla="*/ 15 w 49"/>
                <a:gd name="T51" fmla="*/ 0 h 72"/>
                <a:gd name="T52" fmla="*/ 24 w 49"/>
                <a:gd name="T53" fmla="*/ 0 h 72"/>
                <a:gd name="T54" fmla="*/ 35 w 49"/>
                <a:gd name="T55" fmla="*/ 0 h 72"/>
                <a:gd name="T56" fmla="*/ 45 w 49"/>
                <a:gd name="T57" fmla="*/ 1 h 72"/>
                <a:gd name="T58" fmla="*/ 48 w 49"/>
                <a:gd name="T59" fmla="*/ 4 h 72"/>
                <a:gd name="T60" fmla="*/ 48 w 49"/>
                <a:gd name="T61" fmla="*/ 8 h 72"/>
                <a:gd name="T62" fmla="*/ 45 w 49"/>
                <a:gd name="T63" fmla="*/ 10 h 72"/>
                <a:gd name="T64" fmla="*/ 45 w 49"/>
                <a:gd name="T65" fmla="*/ 10 h 72"/>
                <a:gd name="T66" fmla="*/ 36 w 49"/>
                <a:gd name="T67" fmla="*/ 10 h 72"/>
                <a:gd name="T68" fmla="*/ 24 w 49"/>
                <a:gd name="T69" fmla="*/ 9 h 72"/>
                <a:gd name="T70" fmla="*/ 15 w 49"/>
                <a:gd name="T71" fmla="*/ 11 h 72"/>
                <a:gd name="T72" fmla="*/ 12 w 49"/>
                <a:gd name="T73" fmla="*/ 17 h 72"/>
                <a:gd name="T74" fmla="*/ 14 w 49"/>
                <a:gd name="T75" fmla="*/ 22 h 72"/>
                <a:gd name="T76" fmla="*/ 21 w 49"/>
                <a:gd name="T77" fmla="*/ 26 h 72"/>
                <a:gd name="T78" fmla="*/ 34 w 49"/>
                <a:gd name="T79" fmla="*/ 34 h 72"/>
                <a:gd name="T80" fmla="*/ 46 w 49"/>
                <a:gd name="T81" fmla="*/ 43 h 72"/>
                <a:gd name="T82" fmla="*/ 49 w 49"/>
                <a:gd name="T83" fmla="*/ 5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72">
                  <a:moveTo>
                    <a:pt x="49" y="53"/>
                  </a:moveTo>
                  <a:cubicBezTo>
                    <a:pt x="49" y="59"/>
                    <a:pt x="47" y="64"/>
                    <a:pt x="42" y="67"/>
                  </a:cubicBezTo>
                  <a:cubicBezTo>
                    <a:pt x="38" y="70"/>
                    <a:pt x="32" y="72"/>
                    <a:pt x="24" y="72"/>
                  </a:cubicBezTo>
                  <a:cubicBezTo>
                    <a:pt x="23" y="72"/>
                    <a:pt x="21" y="71"/>
                    <a:pt x="20" y="71"/>
                  </a:cubicBezTo>
                  <a:cubicBezTo>
                    <a:pt x="18" y="71"/>
                    <a:pt x="16" y="71"/>
                    <a:pt x="14" y="71"/>
                  </a:cubicBezTo>
                  <a:cubicBezTo>
                    <a:pt x="12" y="71"/>
                    <a:pt x="10" y="71"/>
                    <a:pt x="8" y="70"/>
                  </a:cubicBezTo>
                  <a:cubicBezTo>
                    <a:pt x="6" y="70"/>
                    <a:pt x="5" y="70"/>
                    <a:pt x="3" y="70"/>
                  </a:cubicBezTo>
                  <a:cubicBezTo>
                    <a:pt x="1" y="69"/>
                    <a:pt x="0" y="68"/>
                    <a:pt x="0" y="67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2"/>
                    <a:pt x="0" y="62"/>
                    <a:pt x="1" y="61"/>
                  </a:cubicBezTo>
                  <a:cubicBezTo>
                    <a:pt x="1" y="61"/>
                    <a:pt x="2" y="61"/>
                    <a:pt x="3" y="61"/>
                  </a:cubicBezTo>
                  <a:cubicBezTo>
                    <a:pt x="3" y="61"/>
                    <a:pt x="3" y="61"/>
                    <a:pt x="3" y="61"/>
                  </a:cubicBezTo>
                  <a:cubicBezTo>
                    <a:pt x="5" y="61"/>
                    <a:pt x="6" y="61"/>
                    <a:pt x="8" y="61"/>
                  </a:cubicBezTo>
                  <a:cubicBezTo>
                    <a:pt x="10" y="61"/>
                    <a:pt x="12" y="62"/>
                    <a:pt x="14" y="62"/>
                  </a:cubicBezTo>
                  <a:cubicBezTo>
                    <a:pt x="16" y="62"/>
                    <a:pt x="18" y="62"/>
                    <a:pt x="20" y="62"/>
                  </a:cubicBezTo>
                  <a:cubicBezTo>
                    <a:pt x="21" y="62"/>
                    <a:pt x="23" y="62"/>
                    <a:pt x="24" y="62"/>
                  </a:cubicBezTo>
                  <a:cubicBezTo>
                    <a:pt x="28" y="62"/>
                    <a:pt x="32" y="61"/>
                    <a:pt x="34" y="60"/>
                  </a:cubicBezTo>
                  <a:cubicBezTo>
                    <a:pt x="36" y="59"/>
                    <a:pt x="37" y="57"/>
                    <a:pt x="37" y="53"/>
                  </a:cubicBezTo>
                  <a:cubicBezTo>
                    <a:pt x="37" y="51"/>
                    <a:pt x="37" y="49"/>
                    <a:pt x="35" y="48"/>
                  </a:cubicBezTo>
                  <a:cubicBezTo>
                    <a:pt x="34" y="47"/>
                    <a:pt x="31" y="45"/>
                    <a:pt x="27" y="42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0" y="32"/>
                    <a:pt x="6" y="30"/>
                    <a:pt x="4" y="27"/>
                  </a:cubicBezTo>
                  <a:cubicBezTo>
                    <a:pt x="1" y="24"/>
                    <a:pt x="0" y="21"/>
                    <a:pt x="0" y="17"/>
                  </a:cubicBezTo>
                  <a:cubicBezTo>
                    <a:pt x="0" y="13"/>
                    <a:pt x="1" y="11"/>
                    <a:pt x="2" y="8"/>
                  </a:cubicBezTo>
                  <a:cubicBezTo>
                    <a:pt x="3" y="6"/>
                    <a:pt x="5" y="5"/>
                    <a:pt x="7" y="3"/>
                  </a:cubicBezTo>
                  <a:cubicBezTo>
                    <a:pt x="9" y="2"/>
                    <a:pt x="12" y="1"/>
                    <a:pt x="15" y="0"/>
                  </a:cubicBezTo>
                  <a:cubicBezTo>
                    <a:pt x="18" y="0"/>
                    <a:pt x="21" y="0"/>
                    <a:pt x="24" y="0"/>
                  </a:cubicBezTo>
                  <a:cubicBezTo>
                    <a:pt x="28" y="0"/>
                    <a:pt x="32" y="0"/>
                    <a:pt x="35" y="0"/>
                  </a:cubicBezTo>
                  <a:cubicBezTo>
                    <a:pt x="39" y="0"/>
                    <a:pt x="42" y="1"/>
                    <a:pt x="45" y="1"/>
                  </a:cubicBezTo>
                  <a:cubicBezTo>
                    <a:pt x="47" y="2"/>
                    <a:pt x="48" y="2"/>
                    <a:pt x="48" y="4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10"/>
                    <a:pt x="47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3" y="10"/>
                    <a:pt x="40" y="10"/>
                    <a:pt x="36" y="10"/>
                  </a:cubicBezTo>
                  <a:cubicBezTo>
                    <a:pt x="32" y="9"/>
                    <a:pt x="28" y="9"/>
                    <a:pt x="24" y="9"/>
                  </a:cubicBezTo>
                  <a:cubicBezTo>
                    <a:pt x="21" y="9"/>
                    <a:pt x="18" y="10"/>
                    <a:pt x="15" y="11"/>
                  </a:cubicBezTo>
                  <a:cubicBezTo>
                    <a:pt x="13" y="11"/>
                    <a:pt x="12" y="13"/>
                    <a:pt x="12" y="17"/>
                  </a:cubicBezTo>
                  <a:cubicBezTo>
                    <a:pt x="12" y="19"/>
                    <a:pt x="13" y="20"/>
                    <a:pt x="14" y="22"/>
                  </a:cubicBezTo>
                  <a:cubicBezTo>
                    <a:pt x="16" y="23"/>
                    <a:pt x="18" y="25"/>
                    <a:pt x="21" y="26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40" y="37"/>
                    <a:pt x="44" y="40"/>
                    <a:pt x="46" y="43"/>
                  </a:cubicBezTo>
                  <a:cubicBezTo>
                    <a:pt x="48" y="46"/>
                    <a:pt x="49" y="49"/>
                    <a:pt x="49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" name="Rectangle 261">
              <a:extLst>
                <a:ext uri="{FF2B5EF4-FFF2-40B4-BE49-F238E27FC236}">
                  <a16:creationId xmlns:a16="http://schemas.microsoft.com/office/drawing/2014/main" id="{7D5DADA4-8E5D-41C3-BA31-B662805427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0075" y="-2116138"/>
              <a:ext cx="165100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Freeform 262">
              <a:extLst>
                <a:ext uri="{FF2B5EF4-FFF2-40B4-BE49-F238E27FC236}">
                  <a16:creationId xmlns:a16="http://schemas.microsoft.com/office/drawing/2014/main" id="{879E09DE-5F13-4BB6-88CF-074BC7521A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9600" y="-2374900"/>
              <a:ext cx="168275" cy="292100"/>
            </a:xfrm>
            <a:custGeom>
              <a:avLst/>
              <a:gdLst>
                <a:gd name="T0" fmla="*/ 7 w 56"/>
                <a:gd name="T1" fmla="*/ 5 h 96"/>
                <a:gd name="T2" fmla="*/ 30 w 56"/>
                <a:gd name="T3" fmla="*/ 0 h 96"/>
                <a:gd name="T4" fmla="*/ 41 w 56"/>
                <a:gd name="T5" fmla="*/ 0 h 96"/>
                <a:gd name="T6" fmla="*/ 52 w 56"/>
                <a:gd name="T7" fmla="*/ 2 h 96"/>
                <a:gd name="T8" fmla="*/ 54 w 56"/>
                <a:gd name="T9" fmla="*/ 3 h 96"/>
                <a:gd name="T10" fmla="*/ 54 w 56"/>
                <a:gd name="T11" fmla="*/ 5 h 96"/>
                <a:gd name="T12" fmla="*/ 54 w 56"/>
                <a:gd name="T13" fmla="*/ 9 h 96"/>
                <a:gd name="T14" fmla="*/ 52 w 56"/>
                <a:gd name="T15" fmla="*/ 12 h 96"/>
                <a:gd name="T16" fmla="*/ 52 w 56"/>
                <a:gd name="T17" fmla="*/ 12 h 96"/>
                <a:gd name="T18" fmla="*/ 41 w 56"/>
                <a:gd name="T19" fmla="*/ 10 h 96"/>
                <a:gd name="T20" fmla="*/ 30 w 56"/>
                <a:gd name="T21" fmla="*/ 10 h 96"/>
                <a:gd name="T22" fmla="*/ 15 w 56"/>
                <a:gd name="T23" fmla="*/ 13 h 96"/>
                <a:gd name="T24" fmla="*/ 11 w 56"/>
                <a:gd name="T25" fmla="*/ 23 h 96"/>
                <a:gd name="T26" fmla="*/ 11 w 56"/>
                <a:gd name="T27" fmla="*/ 28 h 96"/>
                <a:gd name="T28" fmla="*/ 13 w 56"/>
                <a:gd name="T29" fmla="*/ 32 h 96"/>
                <a:gd name="T30" fmla="*/ 17 w 56"/>
                <a:gd name="T31" fmla="*/ 36 h 96"/>
                <a:gd name="T32" fmla="*/ 24 w 56"/>
                <a:gd name="T33" fmla="*/ 41 h 96"/>
                <a:gd name="T34" fmla="*/ 36 w 56"/>
                <a:gd name="T35" fmla="*/ 49 h 96"/>
                <a:gd name="T36" fmla="*/ 51 w 56"/>
                <a:gd name="T37" fmla="*/ 65 h 96"/>
                <a:gd name="T38" fmla="*/ 56 w 56"/>
                <a:gd name="T39" fmla="*/ 83 h 96"/>
                <a:gd name="T40" fmla="*/ 56 w 56"/>
                <a:gd name="T41" fmla="*/ 93 h 96"/>
                <a:gd name="T42" fmla="*/ 55 w 56"/>
                <a:gd name="T43" fmla="*/ 95 h 96"/>
                <a:gd name="T44" fmla="*/ 53 w 56"/>
                <a:gd name="T45" fmla="*/ 96 h 96"/>
                <a:gd name="T46" fmla="*/ 3 w 56"/>
                <a:gd name="T47" fmla="*/ 96 h 96"/>
                <a:gd name="T48" fmla="*/ 2 w 56"/>
                <a:gd name="T49" fmla="*/ 95 h 96"/>
                <a:gd name="T50" fmla="*/ 1 w 56"/>
                <a:gd name="T51" fmla="*/ 93 h 96"/>
                <a:gd name="T52" fmla="*/ 1 w 56"/>
                <a:gd name="T53" fmla="*/ 88 h 96"/>
                <a:gd name="T54" fmla="*/ 2 w 56"/>
                <a:gd name="T55" fmla="*/ 86 h 96"/>
                <a:gd name="T56" fmla="*/ 3 w 56"/>
                <a:gd name="T57" fmla="*/ 85 h 96"/>
                <a:gd name="T58" fmla="*/ 46 w 56"/>
                <a:gd name="T59" fmla="*/ 85 h 96"/>
                <a:gd name="T60" fmla="*/ 46 w 56"/>
                <a:gd name="T61" fmla="*/ 83 h 96"/>
                <a:gd name="T62" fmla="*/ 45 w 56"/>
                <a:gd name="T63" fmla="*/ 75 h 96"/>
                <a:gd name="T64" fmla="*/ 42 w 56"/>
                <a:gd name="T65" fmla="*/ 69 h 96"/>
                <a:gd name="T66" fmla="*/ 37 w 56"/>
                <a:gd name="T67" fmla="*/ 62 h 96"/>
                <a:gd name="T68" fmla="*/ 28 w 56"/>
                <a:gd name="T69" fmla="*/ 56 h 96"/>
                <a:gd name="T70" fmla="*/ 16 w 56"/>
                <a:gd name="T71" fmla="*/ 47 h 96"/>
                <a:gd name="T72" fmla="*/ 3 w 56"/>
                <a:gd name="T73" fmla="*/ 36 h 96"/>
                <a:gd name="T74" fmla="*/ 0 w 56"/>
                <a:gd name="T75" fmla="*/ 23 h 96"/>
                <a:gd name="T76" fmla="*/ 7 w 56"/>
                <a:gd name="T77" fmla="*/ 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6" h="96">
                  <a:moveTo>
                    <a:pt x="7" y="5"/>
                  </a:moveTo>
                  <a:cubicBezTo>
                    <a:pt x="12" y="2"/>
                    <a:pt x="19" y="0"/>
                    <a:pt x="30" y="0"/>
                  </a:cubicBezTo>
                  <a:cubicBezTo>
                    <a:pt x="33" y="0"/>
                    <a:pt x="37" y="0"/>
                    <a:pt x="41" y="0"/>
                  </a:cubicBezTo>
                  <a:cubicBezTo>
                    <a:pt x="45" y="1"/>
                    <a:pt x="49" y="1"/>
                    <a:pt x="52" y="2"/>
                  </a:cubicBezTo>
                  <a:cubicBezTo>
                    <a:pt x="53" y="3"/>
                    <a:pt x="53" y="3"/>
                    <a:pt x="54" y="3"/>
                  </a:cubicBezTo>
                  <a:cubicBezTo>
                    <a:pt x="54" y="3"/>
                    <a:pt x="54" y="4"/>
                    <a:pt x="54" y="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4" y="11"/>
                    <a:pt x="54" y="12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8" y="11"/>
                    <a:pt x="45" y="11"/>
                    <a:pt x="41" y="10"/>
                  </a:cubicBezTo>
                  <a:cubicBezTo>
                    <a:pt x="37" y="10"/>
                    <a:pt x="33" y="10"/>
                    <a:pt x="30" y="10"/>
                  </a:cubicBezTo>
                  <a:cubicBezTo>
                    <a:pt x="23" y="10"/>
                    <a:pt x="18" y="11"/>
                    <a:pt x="15" y="13"/>
                  </a:cubicBezTo>
                  <a:cubicBezTo>
                    <a:pt x="12" y="15"/>
                    <a:pt x="11" y="18"/>
                    <a:pt x="11" y="23"/>
                  </a:cubicBezTo>
                  <a:cubicBezTo>
                    <a:pt x="11" y="25"/>
                    <a:pt x="11" y="26"/>
                    <a:pt x="11" y="28"/>
                  </a:cubicBezTo>
                  <a:cubicBezTo>
                    <a:pt x="12" y="29"/>
                    <a:pt x="12" y="31"/>
                    <a:pt x="13" y="32"/>
                  </a:cubicBezTo>
                  <a:cubicBezTo>
                    <a:pt x="14" y="33"/>
                    <a:pt x="16" y="35"/>
                    <a:pt x="17" y="36"/>
                  </a:cubicBezTo>
                  <a:cubicBezTo>
                    <a:pt x="19" y="37"/>
                    <a:pt x="21" y="39"/>
                    <a:pt x="24" y="41"/>
                  </a:cubicBezTo>
                  <a:cubicBezTo>
                    <a:pt x="36" y="49"/>
                    <a:pt x="36" y="49"/>
                    <a:pt x="36" y="49"/>
                  </a:cubicBezTo>
                  <a:cubicBezTo>
                    <a:pt x="43" y="54"/>
                    <a:pt x="48" y="59"/>
                    <a:pt x="51" y="65"/>
                  </a:cubicBezTo>
                  <a:cubicBezTo>
                    <a:pt x="54" y="70"/>
                    <a:pt x="56" y="76"/>
                    <a:pt x="56" y="8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6" y="94"/>
                    <a:pt x="56" y="94"/>
                    <a:pt x="55" y="95"/>
                  </a:cubicBezTo>
                  <a:cubicBezTo>
                    <a:pt x="55" y="95"/>
                    <a:pt x="54" y="96"/>
                    <a:pt x="53" y="96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3" y="96"/>
                    <a:pt x="2" y="95"/>
                    <a:pt x="2" y="95"/>
                  </a:cubicBezTo>
                  <a:cubicBezTo>
                    <a:pt x="1" y="94"/>
                    <a:pt x="1" y="94"/>
                    <a:pt x="1" y="93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7"/>
                    <a:pt x="1" y="86"/>
                    <a:pt x="2" y="86"/>
                  </a:cubicBezTo>
                  <a:cubicBezTo>
                    <a:pt x="2" y="86"/>
                    <a:pt x="3" y="85"/>
                    <a:pt x="3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0"/>
                    <a:pt x="46" y="77"/>
                    <a:pt x="45" y="75"/>
                  </a:cubicBezTo>
                  <a:cubicBezTo>
                    <a:pt x="44" y="73"/>
                    <a:pt x="44" y="71"/>
                    <a:pt x="42" y="69"/>
                  </a:cubicBezTo>
                  <a:cubicBezTo>
                    <a:pt x="41" y="66"/>
                    <a:pt x="39" y="64"/>
                    <a:pt x="37" y="62"/>
                  </a:cubicBezTo>
                  <a:cubicBezTo>
                    <a:pt x="35" y="60"/>
                    <a:pt x="32" y="58"/>
                    <a:pt x="28" y="5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0" y="43"/>
                    <a:pt x="6" y="39"/>
                    <a:pt x="3" y="36"/>
                  </a:cubicBezTo>
                  <a:cubicBezTo>
                    <a:pt x="1" y="32"/>
                    <a:pt x="0" y="28"/>
                    <a:pt x="0" y="23"/>
                  </a:cubicBezTo>
                  <a:cubicBezTo>
                    <a:pt x="0" y="15"/>
                    <a:pt x="2" y="9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79FE5283-B009-4EE3-A9B2-2F7A4D62AD40}"/>
              </a:ext>
            </a:extLst>
          </p:cNvPr>
          <p:cNvSpPr/>
          <p:nvPr/>
        </p:nvSpPr>
        <p:spPr>
          <a:xfrm>
            <a:off x="8223823" y="720198"/>
            <a:ext cx="3167626" cy="12926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Empowering Talent In Emerging Markets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63B2F05-B9A4-42FA-9DE1-4E4B120E90EB}"/>
              </a:ext>
            </a:extLst>
          </p:cNvPr>
          <p:cNvSpPr/>
          <p:nvPr/>
        </p:nvSpPr>
        <p:spPr>
          <a:xfrm>
            <a:off x="8223822" y="2351591"/>
            <a:ext cx="3167627" cy="32316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Unlike traditional outsourcing, we want to provide extraordinary value to our customers by investing our profits into the design talent in Indonesia.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83D6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Whether it’s by educating our employees with our in house academy or by simply providing an incredible work environment with in-house gym, full health care, nutritional food and frequent social activities, we’re fully committed to empowering talents in emerging markets.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83D6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We’re leaders In redefining the traditional approach of outsourcing.</a:t>
            </a:r>
          </a:p>
        </p:txBody>
      </p:sp>
    </p:spTree>
    <p:extLst>
      <p:ext uri="{BB962C8B-B14F-4D97-AF65-F5344CB8AC3E}">
        <p14:creationId xmlns:p14="http://schemas.microsoft.com/office/powerpoint/2010/main" val="611515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1 - GOALS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Getting cloud API set up and running.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Adding basic functionality to Web navigation app with the help of </a:t>
            </a:r>
            <a:r>
              <a:rPr lang="en-US" sz="2400" dirty="0" err="1">
                <a:latin typeface="Franklin Gothic Book" panose="020B0503020102020204" pitchFamily="34" charset="0"/>
              </a:rPr>
              <a:t>OpenData</a:t>
            </a:r>
            <a:r>
              <a:rPr lang="en-US" sz="2400" dirty="0">
                <a:latin typeface="Franklin Gothic Book" panose="020B0503020102020204" pitchFamily="34" charset="0"/>
              </a:rPr>
              <a:t> from </a:t>
            </a:r>
            <a:r>
              <a:rPr lang="en-US" sz="2400" dirty="0">
                <a:hlinkClick r:id="rId5"/>
              </a:rPr>
              <a:t>https://data.melbourne.vic.gov.au/Transport-Movement/On-street-Parking-Bay-Sensors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Setting Raspberry Pi to interact with API.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Working on frontend of the website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Hardware design.</a:t>
            </a:r>
          </a:p>
        </p:txBody>
      </p:sp>
    </p:spTree>
    <p:extLst>
      <p:ext uri="{BB962C8B-B14F-4D97-AF65-F5344CB8AC3E}">
        <p14:creationId xmlns:p14="http://schemas.microsoft.com/office/powerpoint/2010/main" val="3812533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-8389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562630" y="2477265"/>
            <a:ext cx="706674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Sense, Think &amp; Act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6631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Sense, Think &amp; Act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Sense – Detecting whether there is a vehicle in a parking spot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Data driven solution to address the issue using the publicly available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For the parking spots that doesn’t have sensors we implement our own sensors.</a:t>
            </a:r>
          </a:p>
        </p:txBody>
      </p:sp>
    </p:spTree>
    <p:extLst>
      <p:ext uri="{BB962C8B-B14F-4D97-AF65-F5344CB8AC3E}">
        <p14:creationId xmlns:p14="http://schemas.microsoft.com/office/powerpoint/2010/main" val="1402717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013119"/>
            <a:ext cx="5464857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PROPOSED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SYSTEM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2233388" y="2801361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6688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SYSTEM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7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1351427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92116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HARDWARE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60400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9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Arduino platform is used to create the basic protype needed for implementation.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AtMega328p is used as the base microcontroller for the final design.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For the sensors we are using ultrasonic range finding sensors.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Raspberry Pi is used to create nodes to json data logging to the central node (Cloud Service)</a:t>
            </a:r>
          </a:p>
        </p:txBody>
      </p:sp>
    </p:spTree>
    <p:extLst>
      <p:ext uri="{BB962C8B-B14F-4D97-AF65-F5344CB8AC3E}">
        <p14:creationId xmlns:p14="http://schemas.microsoft.com/office/powerpoint/2010/main" val="5049175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2337</TotalTime>
  <Words>1127</Words>
  <Application>Microsoft Office PowerPoint</Application>
  <PresentationFormat>Widescreen</PresentationFormat>
  <Paragraphs>118</Paragraphs>
  <Slides>20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Franklin Gothic Book</vt:lpstr>
      <vt:lpstr>Franklin Gothic Demi</vt:lpstr>
      <vt:lpstr>Segoe UI</vt:lpstr>
      <vt:lpstr>Office Theme</vt:lpstr>
      <vt:lpstr>PowerPoint Presentation</vt:lpstr>
      <vt:lpstr>PowerPoint Presentation</vt:lpstr>
      <vt:lpstr>SPRINT 1 - GOALS</vt:lpstr>
      <vt:lpstr>PowerPoint Presentation</vt:lpstr>
      <vt:lpstr>Sense, Think &amp; Act</vt:lpstr>
      <vt:lpstr>PowerPoint Presentation</vt:lpstr>
      <vt:lpstr>PROPOSED SYSTEM</vt:lpstr>
      <vt:lpstr>PowerPoint Presentation</vt:lpstr>
      <vt:lpstr>HARDWARE</vt:lpstr>
      <vt:lpstr>PowerPoint Presentation</vt:lpstr>
      <vt:lpstr>SOFTWARE</vt:lpstr>
      <vt:lpstr>Area Chart Presentation Slides</vt:lpstr>
      <vt:lpstr>Area Chart Presentation Slides</vt:lpstr>
      <vt:lpstr>Area Chart Presentation Slides</vt:lpstr>
      <vt:lpstr>Area Chart Presentation Slides</vt:lpstr>
      <vt:lpstr>Area Chart Presentation Slides</vt:lpstr>
      <vt:lpstr>Area Chart Presentation Slides</vt:lpstr>
      <vt:lpstr>Area Chart Presentation Slides</vt:lpstr>
      <vt:lpstr>Area Chart Presentation Slides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Kushan Athalage</cp:lastModifiedBy>
  <cp:revision>148</cp:revision>
  <dcterms:created xsi:type="dcterms:W3CDTF">2019-06-28T10:05:41Z</dcterms:created>
  <dcterms:modified xsi:type="dcterms:W3CDTF">2019-09-10T02:49:17Z</dcterms:modified>
</cp:coreProperties>
</file>

<file path=docProps/thumbnail.jpeg>
</file>